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09" r:id="rId2"/>
    <p:sldId id="319" r:id="rId3"/>
    <p:sldId id="320" r:id="rId4"/>
    <p:sldId id="321" r:id="rId5"/>
    <p:sldId id="327" r:id="rId6"/>
    <p:sldId id="310" r:id="rId7"/>
    <p:sldId id="314" r:id="rId8"/>
    <p:sldId id="315" r:id="rId9"/>
    <p:sldId id="325" r:id="rId10"/>
    <p:sldId id="326" r:id="rId11"/>
    <p:sldId id="313" r:id="rId12"/>
    <p:sldId id="316" r:id="rId13"/>
    <p:sldId id="311" r:id="rId14"/>
    <p:sldId id="323" r:id="rId15"/>
    <p:sldId id="317" r:id="rId16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Μεσαίο στυλ 2 - Έμφαση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19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82D627-6BAA-41F5-93E8-A6C9888247E9}" type="doc">
      <dgm:prSet loTypeId="urn:microsoft.com/office/officeart/2005/8/layout/hierarchy4" loCatId="list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el-GR"/>
        </a:p>
      </dgm:t>
    </dgm:pt>
    <dgm:pt modelId="{7D13B54F-F3E2-45E0-A1D4-07071CCCF86E}">
      <dgm:prSet phldrT="[Κείμενο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FF6600"/>
        </a:solidFill>
        <a:scene3d>
          <a:camera prst="orthographicFront"/>
          <a:lightRig rig="flat" dir="t"/>
        </a:scene3d>
        <a:sp3d prstMaterial="dkEdge">
          <a:bevelT w="63500" h="25400"/>
        </a:sp3d>
      </dgm:spPr>
      <dgm:t>
        <a:bodyPr/>
        <a:lstStyle/>
        <a:p>
          <a:r>
            <a:rPr lang="el-GR" dirty="0" smtClean="0"/>
            <a:t>ΑΤΟΜΙΚΗ ΕΡΓΑΣΙΑ</a:t>
          </a:r>
          <a:endParaRPr lang="el-GR" dirty="0"/>
        </a:p>
      </dgm:t>
    </dgm:pt>
    <dgm:pt modelId="{35344776-859C-44DF-A0D3-741CA1F1D3A3}" type="parTrans" cxnId="{A4B92CCD-062E-4699-B2B8-8E9F8A4F05FA}">
      <dgm:prSet/>
      <dgm:spPr/>
      <dgm:t>
        <a:bodyPr/>
        <a:lstStyle/>
        <a:p>
          <a:endParaRPr lang="el-GR"/>
        </a:p>
      </dgm:t>
    </dgm:pt>
    <dgm:pt modelId="{F26F0AC0-2E35-42C5-B3B2-6DA5FA51A193}" type="sibTrans" cxnId="{A4B92CCD-062E-4699-B2B8-8E9F8A4F05FA}">
      <dgm:prSet/>
      <dgm:spPr/>
      <dgm:t>
        <a:bodyPr/>
        <a:lstStyle/>
        <a:p>
          <a:endParaRPr lang="el-GR"/>
        </a:p>
      </dgm:t>
    </dgm:pt>
    <dgm:pt modelId="{70E03412-A4FD-4120-8337-4A7BD2DA61AA}">
      <dgm:prSet phldrT="[Κείμενο]"/>
      <dgm:spPr/>
      <dgm:t>
        <a:bodyPr/>
        <a:lstStyle/>
        <a:p>
          <a:r>
            <a:rPr lang="el-GR" dirty="0" smtClean="0"/>
            <a:t>κατασκευή μακέτας ενός τεχνολογικού αντικειμένου</a:t>
          </a:r>
          <a:endParaRPr lang="el-GR" dirty="0"/>
        </a:p>
      </dgm:t>
    </dgm:pt>
    <dgm:pt modelId="{DC5A548C-2165-4E43-9A2D-33A0244E9862}" type="parTrans" cxnId="{33F6DE7B-482C-4563-A828-3EEBC516FFCF}">
      <dgm:prSet/>
      <dgm:spPr/>
      <dgm:t>
        <a:bodyPr/>
        <a:lstStyle/>
        <a:p>
          <a:endParaRPr lang="el-GR"/>
        </a:p>
      </dgm:t>
    </dgm:pt>
    <dgm:pt modelId="{09DBA169-8773-4BA9-A5D1-4FBD5A579052}" type="sibTrans" cxnId="{33F6DE7B-482C-4563-A828-3EEBC516FFCF}">
      <dgm:prSet/>
      <dgm:spPr/>
      <dgm:t>
        <a:bodyPr/>
        <a:lstStyle/>
        <a:p>
          <a:endParaRPr lang="el-GR"/>
        </a:p>
      </dgm:t>
    </dgm:pt>
    <dgm:pt modelId="{1D72BA0B-434B-4D7C-94F7-F38CD94DCF44}">
      <dgm:prSet phldrT="[Κείμενο]"/>
      <dgm:spPr/>
      <dgm:t>
        <a:bodyPr/>
        <a:lstStyle/>
        <a:p>
          <a:r>
            <a:rPr lang="el-GR" dirty="0" smtClean="0"/>
            <a:t>γραπτή εργασία με θέμα την αντίστοιχη κατασκευή</a:t>
          </a:r>
          <a:endParaRPr lang="el-GR" dirty="0"/>
        </a:p>
      </dgm:t>
    </dgm:pt>
    <dgm:pt modelId="{BCAE612E-8BF5-41D4-8E22-A0AD3A8F23CD}" type="parTrans" cxnId="{D57E02DE-BA9E-408E-A308-00A24AF558CD}">
      <dgm:prSet/>
      <dgm:spPr/>
      <dgm:t>
        <a:bodyPr/>
        <a:lstStyle/>
        <a:p>
          <a:endParaRPr lang="el-GR"/>
        </a:p>
      </dgm:t>
    </dgm:pt>
    <dgm:pt modelId="{31D18D8C-E795-4781-87C4-4023B72BAA73}" type="sibTrans" cxnId="{D57E02DE-BA9E-408E-A308-00A24AF558CD}">
      <dgm:prSet/>
      <dgm:spPr/>
      <dgm:t>
        <a:bodyPr/>
        <a:lstStyle/>
        <a:p>
          <a:endParaRPr lang="el-GR"/>
        </a:p>
      </dgm:t>
    </dgm:pt>
    <dgm:pt modelId="{F8C67435-4945-4F01-AB71-311B13305C3F}" type="pres">
      <dgm:prSet presAssocID="{F282D627-6BAA-41F5-93E8-A6C9888247E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7FFE2DBC-CEEE-4483-A5EF-6BAF442CF829}" type="pres">
      <dgm:prSet presAssocID="{7D13B54F-F3E2-45E0-A1D4-07071CCCF86E}" presName="vertOne" presStyleCnt="0"/>
      <dgm:spPr/>
      <dgm:t>
        <a:bodyPr/>
        <a:lstStyle/>
        <a:p>
          <a:endParaRPr lang="el-GR"/>
        </a:p>
      </dgm:t>
    </dgm:pt>
    <dgm:pt modelId="{19A7E5C1-34F3-4E6F-8F95-6DF9E4599EA6}" type="pres">
      <dgm:prSet presAssocID="{7D13B54F-F3E2-45E0-A1D4-07071CCCF86E}" presName="txOne" presStyleLbl="node0" presStyleIdx="0" presStyleCnt="1" custLinFactY="-15909" custLinFactNeighborX="2906" custLinFactNeighborY="-100000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A0CEBA39-F98D-4EF6-BA6A-124586C234DC}" type="pres">
      <dgm:prSet presAssocID="{7D13B54F-F3E2-45E0-A1D4-07071CCCF86E}" presName="parTransOne" presStyleCnt="0"/>
      <dgm:spPr/>
      <dgm:t>
        <a:bodyPr/>
        <a:lstStyle/>
        <a:p>
          <a:endParaRPr lang="el-GR"/>
        </a:p>
      </dgm:t>
    </dgm:pt>
    <dgm:pt modelId="{311D051D-D8CC-4F6F-9AB5-C8F42F6ED9FD}" type="pres">
      <dgm:prSet presAssocID="{7D13B54F-F3E2-45E0-A1D4-07071CCCF86E}" presName="horzOne" presStyleCnt="0"/>
      <dgm:spPr/>
      <dgm:t>
        <a:bodyPr/>
        <a:lstStyle/>
        <a:p>
          <a:endParaRPr lang="el-GR"/>
        </a:p>
      </dgm:t>
    </dgm:pt>
    <dgm:pt modelId="{B294FEFB-A6A6-446F-9747-705AEB8FC629}" type="pres">
      <dgm:prSet presAssocID="{70E03412-A4FD-4120-8337-4A7BD2DA61AA}" presName="vertTwo" presStyleCnt="0"/>
      <dgm:spPr/>
      <dgm:t>
        <a:bodyPr/>
        <a:lstStyle/>
        <a:p>
          <a:endParaRPr lang="el-GR"/>
        </a:p>
      </dgm:t>
    </dgm:pt>
    <dgm:pt modelId="{FF6A90C9-ACDE-4B07-BF15-D12FC5BD6BCA}" type="pres">
      <dgm:prSet presAssocID="{70E03412-A4FD-4120-8337-4A7BD2DA61AA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1BD2367E-0C05-4BAE-B5D9-C011AF3A043E}" type="pres">
      <dgm:prSet presAssocID="{70E03412-A4FD-4120-8337-4A7BD2DA61AA}" presName="horzTwo" presStyleCnt="0"/>
      <dgm:spPr/>
      <dgm:t>
        <a:bodyPr/>
        <a:lstStyle/>
        <a:p>
          <a:endParaRPr lang="el-GR"/>
        </a:p>
      </dgm:t>
    </dgm:pt>
    <dgm:pt modelId="{FF370F2D-14B4-463C-9890-5479E98D7363}" type="pres">
      <dgm:prSet presAssocID="{09DBA169-8773-4BA9-A5D1-4FBD5A579052}" presName="sibSpaceTwo" presStyleCnt="0"/>
      <dgm:spPr/>
      <dgm:t>
        <a:bodyPr/>
        <a:lstStyle/>
        <a:p>
          <a:endParaRPr lang="el-GR"/>
        </a:p>
      </dgm:t>
    </dgm:pt>
    <dgm:pt modelId="{8BFFAC12-9035-4A4E-9A1D-C17DC4C80982}" type="pres">
      <dgm:prSet presAssocID="{1D72BA0B-434B-4D7C-94F7-F38CD94DCF44}" presName="vertTwo" presStyleCnt="0"/>
      <dgm:spPr/>
      <dgm:t>
        <a:bodyPr/>
        <a:lstStyle/>
        <a:p>
          <a:endParaRPr lang="el-GR"/>
        </a:p>
      </dgm:t>
    </dgm:pt>
    <dgm:pt modelId="{2A8E2CEE-CCFB-49D7-9D53-A94A7C921BBC}" type="pres">
      <dgm:prSet presAssocID="{1D72BA0B-434B-4D7C-94F7-F38CD94DCF44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C0BA2EF0-2594-455A-9F2C-9216A30B920B}" type="pres">
      <dgm:prSet presAssocID="{1D72BA0B-434B-4D7C-94F7-F38CD94DCF44}" presName="horzTwo" presStyleCnt="0"/>
      <dgm:spPr/>
      <dgm:t>
        <a:bodyPr/>
        <a:lstStyle/>
        <a:p>
          <a:endParaRPr lang="el-GR"/>
        </a:p>
      </dgm:t>
    </dgm:pt>
  </dgm:ptLst>
  <dgm:cxnLst>
    <dgm:cxn modelId="{8802A184-6209-45C9-9E9F-C4E970979FEE}" type="presOf" srcId="{70E03412-A4FD-4120-8337-4A7BD2DA61AA}" destId="{FF6A90C9-ACDE-4B07-BF15-D12FC5BD6BCA}" srcOrd="0" destOrd="0" presId="urn:microsoft.com/office/officeart/2005/8/layout/hierarchy4"/>
    <dgm:cxn modelId="{D57E02DE-BA9E-408E-A308-00A24AF558CD}" srcId="{7D13B54F-F3E2-45E0-A1D4-07071CCCF86E}" destId="{1D72BA0B-434B-4D7C-94F7-F38CD94DCF44}" srcOrd="1" destOrd="0" parTransId="{BCAE612E-8BF5-41D4-8E22-A0AD3A8F23CD}" sibTransId="{31D18D8C-E795-4781-87C4-4023B72BAA73}"/>
    <dgm:cxn modelId="{359A0156-D268-49FF-B943-7AEB0EF0EF4A}" type="presOf" srcId="{F282D627-6BAA-41F5-93E8-A6C9888247E9}" destId="{F8C67435-4945-4F01-AB71-311B13305C3F}" srcOrd="0" destOrd="0" presId="urn:microsoft.com/office/officeart/2005/8/layout/hierarchy4"/>
    <dgm:cxn modelId="{33F6DE7B-482C-4563-A828-3EEBC516FFCF}" srcId="{7D13B54F-F3E2-45E0-A1D4-07071CCCF86E}" destId="{70E03412-A4FD-4120-8337-4A7BD2DA61AA}" srcOrd="0" destOrd="0" parTransId="{DC5A548C-2165-4E43-9A2D-33A0244E9862}" sibTransId="{09DBA169-8773-4BA9-A5D1-4FBD5A579052}"/>
    <dgm:cxn modelId="{A4B92CCD-062E-4699-B2B8-8E9F8A4F05FA}" srcId="{F282D627-6BAA-41F5-93E8-A6C9888247E9}" destId="{7D13B54F-F3E2-45E0-A1D4-07071CCCF86E}" srcOrd="0" destOrd="0" parTransId="{35344776-859C-44DF-A0D3-741CA1F1D3A3}" sibTransId="{F26F0AC0-2E35-42C5-B3B2-6DA5FA51A193}"/>
    <dgm:cxn modelId="{B671BD4C-E42D-409A-BEE0-490A952C3B90}" type="presOf" srcId="{7D13B54F-F3E2-45E0-A1D4-07071CCCF86E}" destId="{19A7E5C1-34F3-4E6F-8F95-6DF9E4599EA6}" srcOrd="0" destOrd="0" presId="urn:microsoft.com/office/officeart/2005/8/layout/hierarchy4"/>
    <dgm:cxn modelId="{53B1AAB8-305D-4D6D-AB9A-193125A94EEB}" type="presOf" srcId="{1D72BA0B-434B-4D7C-94F7-F38CD94DCF44}" destId="{2A8E2CEE-CCFB-49D7-9D53-A94A7C921BBC}" srcOrd="0" destOrd="0" presId="urn:microsoft.com/office/officeart/2005/8/layout/hierarchy4"/>
    <dgm:cxn modelId="{D56BAE87-08BD-49E8-B75D-16313C6D35CA}" type="presParOf" srcId="{F8C67435-4945-4F01-AB71-311B13305C3F}" destId="{7FFE2DBC-CEEE-4483-A5EF-6BAF442CF829}" srcOrd="0" destOrd="0" presId="urn:microsoft.com/office/officeart/2005/8/layout/hierarchy4"/>
    <dgm:cxn modelId="{883B8BBC-F92C-40FF-8A76-EFB0708E3578}" type="presParOf" srcId="{7FFE2DBC-CEEE-4483-A5EF-6BAF442CF829}" destId="{19A7E5C1-34F3-4E6F-8F95-6DF9E4599EA6}" srcOrd="0" destOrd="0" presId="urn:microsoft.com/office/officeart/2005/8/layout/hierarchy4"/>
    <dgm:cxn modelId="{0580B8A1-3803-4980-BE88-A01F33F9721D}" type="presParOf" srcId="{7FFE2DBC-CEEE-4483-A5EF-6BAF442CF829}" destId="{A0CEBA39-F98D-4EF6-BA6A-124586C234DC}" srcOrd="1" destOrd="0" presId="urn:microsoft.com/office/officeart/2005/8/layout/hierarchy4"/>
    <dgm:cxn modelId="{E0AA6F5B-C8DF-4679-B9A8-3A861F4638A1}" type="presParOf" srcId="{7FFE2DBC-CEEE-4483-A5EF-6BAF442CF829}" destId="{311D051D-D8CC-4F6F-9AB5-C8F42F6ED9FD}" srcOrd="2" destOrd="0" presId="urn:microsoft.com/office/officeart/2005/8/layout/hierarchy4"/>
    <dgm:cxn modelId="{1173C091-9845-4FE1-9069-023E41DF610B}" type="presParOf" srcId="{311D051D-D8CC-4F6F-9AB5-C8F42F6ED9FD}" destId="{B294FEFB-A6A6-446F-9747-705AEB8FC629}" srcOrd="0" destOrd="0" presId="urn:microsoft.com/office/officeart/2005/8/layout/hierarchy4"/>
    <dgm:cxn modelId="{FFCC8A05-9DC1-4C08-9959-4721A9200602}" type="presParOf" srcId="{B294FEFB-A6A6-446F-9747-705AEB8FC629}" destId="{FF6A90C9-ACDE-4B07-BF15-D12FC5BD6BCA}" srcOrd="0" destOrd="0" presId="urn:microsoft.com/office/officeart/2005/8/layout/hierarchy4"/>
    <dgm:cxn modelId="{AE6903DD-4FB0-4299-9D01-F8C102BD5D55}" type="presParOf" srcId="{B294FEFB-A6A6-446F-9747-705AEB8FC629}" destId="{1BD2367E-0C05-4BAE-B5D9-C011AF3A043E}" srcOrd="1" destOrd="0" presId="urn:microsoft.com/office/officeart/2005/8/layout/hierarchy4"/>
    <dgm:cxn modelId="{53BC58AB-29D4-40A9-8B76-6FF79FA31113}" type="presParOf" srcId="{311D051D-D8CC-4F6F-9AB5-C8F42F6ED9FD}" destId="{FF370F2D-14B4-463C-9890-5479E98D7363}" srcOrd="1" destOrd="0" presId="urn:microsoft.com/office/officeart/2005/8/layout/hierarchy4"/>
    <dgm:cxn modelId="{04770354-630F-4627-97A0-88CC32BB9F6B}" type="presParOf" srcId="{311D051D-D8CC-4F6F-9AB5-C8F42F6ED9FD}" destId="{8BFFAC12-9035-4A4E-9A1D-C17DC4C80982}" srcOrd="2" destOrd="0" presId="urn:microsoft.com/office/officeart/2005/8/layout/hierarchy4"/>
    <dgm:cxn modelId="{8D2D7786-386E-45B9-8628-F96633B9C14B}" type="presParOf" srcId="{8BFFAC12-9035-4A4E-9A1D-C17DC4C80982}" destId="{2A8E2CEE-CCFB-49D7-9D53-A94A7C921BBC}" srcOrd="0" destOrd="0" presId="urn:microsoft.com/office/officeart/2005/8/layout/hierarchy4"/>
    <dgm:cxn modelId="{823568FC-EA08-46F7-BC3C-C005332E0DD5}" type="presParOf" srcId="{8BFFAC12-9035-4A4E-9A1D-C17DC4C80982}" destId="{C0BA2EF0-2594-455A-9F2C-9216A30B920B}" srcOrd="1" destOrd="0" presId="urn:microsoft.com/office/officeart/2005/8/layout/hierarchy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FE2ADF-C438-4F58-8B57-70F1B2A2D6DE}" type="doc">
      <dgm:prSet loTypeId="urn:microsoft.com/office/officeart/2005/8/layout/vProcess5" loCatId="process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el-GR"/>
        </a:p>
      </dgm:t>
    </dgm:pt>
    <dgm:pt modelId="{A15F36DB-3AE2-4826-8BA0-AC4A19008846}">
      <dgm:prSet phldrT="[Κείμενο]"/>
      <dgm:spPr/>
      <dgm:t>
        <a:bodyPr/>
        <a:lstStyle/>
        <a:p>
          <a:r>
            <a:rPr lang="el-GR" dirty="0" smtClean="0"/>
            <a:t>επιλογή του θέματος</a:t>
          </a:r>
          <a:endParaRPr lang="el-GR" dirty="0"/>
        </a:p>
      </dgm:t>
    </dgm:pt>
    <dgm:pt modelId="{283E2FB6-7368-4CE1-BA94-58A5864FFD55}" type="parTrans" cxnId="{4E94D8C6-E62C-4834-A612-29A6C16CB9E4}">
      <dgm:prSet/>
      <dgm:spPr/>
      <dgm:t>
        <a:bodyPr/>
        <a:lstStyle/>
        <a:p>
          <a:endParaRPr lang="el-GR"/>
        </a:p>
      </dgm:t>
    </dgm:pt>
    <dgm:pt modelId="{9251228D-62F7-4046-A2B5-8AF671DA9362}" type="sibTrans" cxnId="{4E94D8C6-E62C-4834-A612-29A6C16CB9E4}">
      <dgm:prSet/>
      <dgm:spPr/>
      <dgm:t>
        <a:bodyPr/>
        <a:lstStyle/>
        <a:p>
          <a:endParaRPr lang="el-GR"/>
        </a:p>
      </dgm:t>
    </dgm:pt>
    <dgm:pt modelId="{B012BF0C-707F-4400-8035-DC077DFD2619}">
      <dgm:prSet phldrT="[Κείμενο]"/>
      <dgm:spPr/>
      <dgm:t>
        <a:bodyPr/>
        <a:lstStyle/>
        <a:p>
          <a:r>
            <a:rPr lang="el-GR" dirty="0" smtClean="0"/>
            <a:t>σχέδιο – σκίτσο του θέματος</a:t>
          </a:r>
          <a:endParaRPr lang="el-GR" dirty="0"/>
        </a:p>
      </dgm:t>
    </dgm:pt>
    <dgm:pt modelId="{30587B0B-EE5B-4366-9FD4-4E9C0E732001}" type="parTrans" cxnId="{CB00A1C5-D663-4D84-AD8F-A1E7F367EA3A}">
      <dgm:prSet/>
      <dgm:spPr/>
      <dgm:t>
        <a:bodyPr/>
        <a:lstStyle/>
        <a:p>
          <a:endParaRPr lang="el-GR"/>
        </a:p>
      </dgm:t>
    </dgm:pt>
    <dgm:pt modelId="{1944B9F0-A545-4C39-AB51-7C2548E5C8C4}" type="sibTrans" cxnId="{CB00A1C5-D663-4D84-AD8F-A1E7F367EA3A}">
      <dgm:prSet/>
      <dgm:spPr/>
      <dgm:t>
        <a:bodyPr/>
        <a:lstStyle/>
        <a:p>
          <a:endParaRPr lang="el-GR"/>
        </a:p>
      </dgm:t>
    </dgm:pt>
    <dgm:pt modelId="{02F3BB6B-5CE9-4599-9EFE-B58079C70A93}">
      <dgm:prSet phldrT="[Κείμενο]"/>
      <dgm:spPr/>
      <dgm:t>
        <a:bodyPr/>
        <a:lstStyle/>
        <a:p>
          <a:r>
            <a:rPr lang="el-GR" dirty="0" smtClean="0"/>
            <a:t>καταγραφή εργαλείων – υλικών</a:t>
          </a:r>
          <a:endParaRPr lang="el-GR" dirty="0"/>
        </a:p>
      </dgm:t>
    </dgm:pt>
    <dgm:pt modelId="{305EC598-EA70-4024-80C9-B546EF8F2010}" type="parTrans" cxnId="{0AB450AC-FEBD-499A-A87F-3E27E16F78F2}">
      <dgm:prSet/>
      <dgm:spPr/>
      <dgm:t>
        <a:bodyPr/>
        <a:lstStyle/>
        <a:p>
          <a:endParaRPr lang="el-GR"/>
        </a:p>
      </dgm:t>
    </dgm:pt>
    <dgm:pt modelId="{FCA1A42E-03EE-4D7A-9EF3-3A4D995DAB2D}" type="sibTrans" cxnId="{0AB450AC-FEBD-499A-A87F-3E27E16F78F2}">
      <dgm:prSet/>
      <dgm:spPr/>
      <dgm:t>
        <a:bodyPr/>
        <a:lstStyle/>
        <a:p>
          <a:endParaRPr lang="el-GR"/>
        </a:p>
      </dgm:t>
    </dgm:pt>
    <dgm:pt modelId="{A357C6BE-69FD-4624-8BCB-2C093CAD7721}">
      <dgm:prSet phldrT="[Κείμενο]"/>
      <dgm:spPr/>
      <dgm:t>
        <a:bodyPr/>
        <a:lstStyle/>
        <a:p>
          <a:r>
            <a:rPr lang="el-GR" dirty="0" smtClean="0"/>
            <a:t>κατασκευή επί μέρους τμημάτων  </a:t>
          </a:r>
          <a:endParaRPr lang="el-GR" dirty="0"/>
        </a:p>
      </dgm:t>
    </dgm:pt>
    <dgm:pt modelId="{4B542489-BD94-45DF-9931-1F01CE8A998A}" type="parTrans" cxnId="{92DD5CB0-4D09-4CE4-839E-FE8240F8E4D3}">
      <dgm:prSet/>
      <dgm:spPr/>
      <dgm:t>
        <a:bodyPr/>
        <a:lstStyle/>
        <a:p>
          <a:endParaRPr lang="el-GR"/>
        </a:p>
      </dgm:t>
    </dgm:pt>
    <dgm:pt modelId="{1F18FF84-40FC-4D97-8F32-F2B272347AE7}" type="sibTrans" cxnId="{92DD5CB0-4D09-4CE4-839E-FE8240F8E4D3}">
      <dgm:prSet/>
      <dgm:spPr/>
      <dgm:t>
        <a:bodyPr/>
        <a:lstStyle/>
        <a:p>
          <a:endParaRPr lang="el-GR"/>
        </a:p>
      </dgm:t>
    </dgm:pt>
    <dgm:pt modelId="{3804E4EF-97B4-4CF9-9B4F-F2F40EA97FEF}">
      <dgm:prSet phldrT="[Κείμενο]"/>
      <dgm:spPr/>
      <dgm:t>
        <a:bodyPr/>
        <a:lstStyle/>
        <a:p>
          <a:r>
            <a:rPr lang="el-GR" dirty="0" smtClean="0"/>
            <a:t>συναρμολόγηση της κατασκευής</a:t>
          </a:r>
          <a:endParaRPr lang="el-GR" dirty="0"/>
        </a:p>
      </dgm:t>
    </dgm:pt>
    <dgm:pt modelId="{9812CAEE-5F69-4FD0-B830-9B33A5C8D0B7}" type="parTrans" cxnId="{C7739162-2D4B-4BBF-B76C-9AA559E6403A}">
      <dgm:prSet/>
      <dgm:spPr/>
      <dgm:t>
        <a:bodyPr/>
        <a:lstStyle/>
        <a:p>
          <a:endParaRPr lang="el-GR"/>
        </a:p>
      </dgm:t>
    </dgm:pt>
    <dgm:pt modelId="{73FFF455-574E-4336-83BB-9CC69FD26143}" type="sibTrans" cxnId="{C7739162-2D4B-4BBF-B76C-9AA559E6403A}">
      <dgm:prSet/>
      <dgm:spPr/>
      <dgm:t>
        <a:bodyPr/>
        <a:lstStyle/>
        <a:p>
          <a:endParaRPr lang="el-GR"/>
        </a:p>
      </dgm:t>
    </dgm:pt>
    <dgm:pt modelId="{D0D20687-5790-4BA9-A42E-37F0E117C625}">
      <dgm:prSet phldrT="[Κείμενο]"/>
      <dgm:spPr/>
      <dgm:t>
        <a:bodyPr/>
        <a:lstStyle/>
        <a:p>
          <a:endParaRPr lang="el-GR"/>
        </a:p>
      </dgm:t>
    </dgm:pt>
    <dgm:pt modelId="{E703F705-3169-47EF-99B5-6FAFD4B3A0BA}" type="parTrans" cxnId="{1AF5B290-8E68-4C32-B848-8245F9AB008E}">
      <dgm:prSet/>
      <dgm:spPr/>
      <dgm:t>
        <a:bodyPr/>
        <a:lstStyle/>
        <a:p>
          <a:endParaRPr lang="el-GR"/>
        </a:p>
      </dgm:t>
    </dgm:pt>
    <dgm:pt modelId="{56FD943C-897F-4A30-BCDB-5DD22D28BD87}" type="sibTrans" cxnId="{1AF5B290-8E68-4C32-B848-8245F9AB008E}">
      <dgm:prSet/>
      <dgm:spPr/>
      <dgm:t>
        <a:bodyPr/>
        <a:lstStyle/>
        <a:p>
          <a:endParaRPr lang="el-GR"/>
        </a:p>
      </dgm:t>
    </dgm:pt>
    <dgm:pt modelId="{D40F563C-E362-403B-B4AF-17C8D6883D2B}">
      <dgm:prSet phldrT="[Κείμενο]"/>
      <dgm:spPr/>
      <dgm:t>
        <a:bodyPr/>
        <a:lstStyle/>
        <a:p>
          <a:endParaRPr lang="el-GR"/>
        </a:p>
      </dgm:t>
    </dgm:pt>
    <dgm:pt modelId="{1415BD8A-24EB-4F32-8D67-D09A07A8018A}" type="parTrans" cxnId="{9ECC3D02-B7FB-4FC2-9DFF-493539EB4DC7}">
      <dgm:prSet/>
      <dgm:spPr/>
      <dgm:t>
        <a:bodyPr/>
        <a:lstStyle/>
        <a:p>
          <a:endParaRPr lang="el-GR"/>
        </a:p>
      </dgm:t>
    </dgm:pt>
    <dgm:pt modelId="{B730AE74-DB6C-46BA-9A3A-AEABAFE7651D}" type="sibTrans" cxnId="{9ECC3D02-B7FB-4FC2-9DFF-493539EB4DC7}">
      <dgm:prSet/>
      <dgm:spPr/>
      <dgm:t>
        <a:bodyPr/>
        <a:lstStyle/>
        <a:p>
          <a:endParaRPr lang="el-GR"/>
        </a:p>
      </dgm:t>
    </dgm:pt>
    <dgm:pt modelId="{5DA316A9-8B9D-4C7E-B537-9E1BDC502775}">
      <dgm:prSet phldrT="[Κείμενο]"/>
      <dgm:spPr/>
      <dgm:t>
        <a:bodyPr/>
        <a:lstStyle/>
        <a:p>
          <a:endParaRPr lang="el-GR"/>
        </a:p>
      </dgm:t>
    </dgm:pt>
    <dgm:pt modelId="{968605B3-1787-452D-908C-5A9721BC98D0}" type="parTrans" cxnId="{C371F9F6-FEAA-461D-8365-61CBA78F22EB}">
      <dgm:prSet/>
      <dgm:spPr/>
      <dgm:t>
        <a:bodyPr/>
        <a:lstStyle/>
        <a:p>
          <a:endParaRPr lang="el-GR"/>
        </a:p>
      </dgm:t>
    </dgm:pt>
    <dgm:pt modelId="{96B7C5B2-DF0B-4C26-9754-AC67D429A0A6}" type="sibTrans" cxnId="{C371F9F6-FEAA-461D-8365-61CBA78F22EB}">
      <dgm:prSet/>
      <dgm:spPr/>
      <dgm:t>
        <a:bodyPr/>
        <a:lstStyle/>
        <a:p>
          <a:endParaRPr lang="el-GR"/>
        </a:p>
      </dgm:t>
    </dgm:pt>
    <dgm:pt modelId="{42689111-A667-4B1B-AAF5-9972C4C3C307}" type="pres">
      <dgm:prSet presAssocID="{31FE2ADF-C438-4F58-8B57-70F1B2A2D6D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E41C64E3-36A1-4812-890C-2654931FD40D}" type="pres">
      <dgm:prSet presAssocID="{31FE2ADF-C438-4F58-8B57-70F1B2A2D6DE}" presName="dummyMaxCanvas" presStyleCnt="0">
        <dgm:presLayoutVars/>
      </dgm:prSet>
      <dgm:spPr/>
    </dgm:pt>
    <dgm:pt modelId="{95C79BD3-8BB0-4F04-9FE4-1EA3B0E2520D}" type="pres">
      <dgm:prSet presAssocID="{31FE2ADF-C438-4F58-8B57-70F1B2A2D6DE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F9A0DC8-8AF8-44D8-9EF7-217E4ADDCDD7}" type="pres">
      <dgm:prSet presAssocID="{31FE2ADF-C438-4F58-8B57-70F1B2A2D6DE}" presName="FiveNodes_2" presStyleLbl="node1" presStyleIdx="1" presStyleCnt="5" custLinFactNeighborX="-7468" custLinFactNeighborY="-127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54E0D70-6445-4995-BD4E-3B2D9C3016C9}" type="pres">
      <dgm:prSet presAssocID="{31FE2ADF-C438-4F58-8B57-70F1B2A2D6DE}" presName="FiveNodes_3" presStyleLbl="node1" presStyleIdx="2" presStyleCnt="5" custLinFactNeighborX="-16208" custLinFactNeighborY="495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7642DC7-4508-405A-BB08-9D0CDB2F1B79}" type="pres">
      <dgm:prSet presAssocID="{31FE2ADF-C438-4F58-8B57-70F1B2A2D6DE}" presName="FiveNodes_4" presStyleLbl="node1" presStyleIdx="3" presStyleCnt="5" custLinFactNeighborX="-23676" custLinFactNeighborY="-382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DDC6F51-940E-4074-8E23-217F17B2E20D}" type="pres">
      <dgm:prSet presAssocID="{31FE2ADF-C438-4F58-8B57-70F1B2A2D6DE}" presName="FiveNodes_5" presStyleLbl="node1" presStyleIdx="4" presStyleCnt="5" custLinFactNeighborX="-29870" custLinFactNeighborY="240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E0F1980-845A-4D6B-ADDD-6648CC7C2191}" type="pres">
      <dgm:prSet presAssocID="{31FE2ADF-C438-4F58-8B57-70F1B2A2D6DE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75D5B49-AC3C-48CF-86C3-E341470F59CC}" type="pres">
      <dgm:prSet presAssocID="{31FE2ADF-C438-4F58-8B57-70F1B2A2D6DE}" presName="FiveConn_2-3" presStyleLbl="fgAccFollowNode1" presStyleIdx="1" presStyleCnt="4" custLinFactNeighborX="-77928" custLinFactNeighborY="114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BAEBF14-C747-43B2-81B7-B210B200CEF0}" type="pres">
      <dgm:prSet presAssocID="{31FE2ADF-C438-4F58-8B57-70F1B2A2D6DE}" presName="FiveConn_3-4" presStyleLbl="fgAccFollowNode1" presStyleIdx="2" presStyleCnt="4" custLinFactX="-45669" custLinFactNeighborX="-100000" custLinFactNeighborY="174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528BFC5-25EA-4AF1-83AA-DFDD73121C92}" type="pres">
      <dgm:prSet presAssocID="{31FE2ADF-C438-4F58-8B57-70F1B2A2D6DE}" presName="FiveConn_4-5" presStyleLbl="fgAccFollowNode1" presStyleIdx="3" presStyleCnt="4" custLinFactX="-100000" custLinFactNeighborX="-101860" custLinFactNeighborY="962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0AE3EDF-23A5-42D8-A46C-B0A880CE1655}" type="pres">
      <dgm:prSet presAssocID="{31FE2ADF-C438-4F58-8B57-70F1B2A2D6DE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6A38887-9EAC-4D00-A3C3-68E50943AB9D}" type="pres">
      <dgm:prSet presAssocID="{31FE2ADF-C438-4F58-8B57-70F1B2A2D6DE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1F741CC-DBDF-47D5-A678-45EC608DAE31}" type="pres">
      <dgm:prSet presAssocID="{31FE2ADF-C438-4F58-8B57-70F1B2A2D6DE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4966B13-552B-4579-A066-6B40602D2309}" type="pres">
      <dgm:prSet presAssocID="{31FE2ADF-C438-4F58-8B57-70F1B2A2D6DE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1CA8962-9BDD-4B4C-A92F-52136271C511}" type="pres">
      <dgm:prSet presAssocID="{31FE2ADF-C438-4F58-8B57-70F1B2A2D6DE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4F4AC32F-1FA7-42EE-B20F-815B87832EAD}" type="presOf" srcId="{1F18FF84-40FC-4D97-8F32-F2B272347AE7}" destId="{C528BFC5-25EA-4AF1-83AA-DFDD73121C92}" srcOrd="0" destOrd="0" presId="urn:microsoft.com/office/officeart/2005/8/layout/vProcess5"/>
    <dgm:cxn modelId="{1C0805DD-064D-42CF-ABC9-F458307DB99C}" type="presOf" srcId="{A357C6BE-69FD-4624-8BCB-2C093CAD7721}" destId="{67642DC7-4508-405A-BB08-9D0CDB2F1B79}" srcOrd="0" destOrd="0" presId="urn:microsoft.com/office/officeart/2005/8/layout/vProcess5"/>
    <dgm:cxn modelId="{F39BF165-611C-4663-9706-110595CAD2E9}" type="presOf" srcId="{02F3BB6B-5CE9-4599-9EFE-B58079C70A93}" destId="{B54E0D70-6445-4995-BD4E-3B2D9C3016C9}" srcOrd="0" destOrd="0" presId="urn:microsoft.com/office/officeart/2005/8/layout/vProcess5"/>
    <dgm:cxn modelId="{9ECC3D02-B7FB-4FC2-9DFF-493539EB4DC7}" srcId="{31FE2ADF-C438-4F58-8B57-70F1B2A2D6DE}" destId="{D40F563C-E362-403B-B4AF-17C8D6883D2B}" srcOrd="6" destOrd="0" parTransId="{1415BD8A-24EB-4F32-8D67-D09A07A8018A}" sibTransId="{B730AE74-DB6C-46BA-9A3A-AEABAFE7651D}"/>
    <dgm:cxn modelId="{9F031667-B79A-4789-AFF1-F413AEC9BECD}" type="presOf" srcId="{3804E4EF-97B4-4CF9-9B4F-F2F40EA97FEF}" destId="{51CA8962-9BDD-4B4C-A92F-52136271C511}" srcOrd="1" destOrd="0" presId="urn:microsoft.com/office/officeart/2005/8/layout/vProcess5"/>
    <dgm:cxn modelId="{E8735209-9142-47A9-8868-4F9CD5C29CE3}" type="presOf" srcId="{B012BF0C-707F-4400-8035-DC077DFD2619}" destId="{0F9A0DC8-8AF8-44D8-9EF7-217E4ADDCDD7}" srcOrd="0" destOrd="0" presId="urn:microsoft.com/office/officeart/2005/8/layout/vProcess5"/>
    <dgm:cxn modelId="{C4DAB8D6-6470-41C6-81D2-FCD97ED37A68}" type="presOf" srcId="{B012BF0C-707F-4400-8035-DC077DFD2619}" destId="{76A38887-9EAC-4D00-A3C3-68E50943AB9D}" srcOrd="1" destOrd="0" presId="urn:microsoft.com/office/officeart/2005/8/layout/vProcess5"/>
    <dgm:cxn modelId="{CB2A8865-C35E-4EFD-BD35-9A492E26D213}" type="presOf" srcId="{A15F36DB-3AE2-4826-8BA0-AC4A19008846}" destId="{95C79BD3-8BB0-4F04-9FE4-1EA3B0E2520D}" srcOrd="0" destOrd="0" presId="urn:microsoft.com/office/officeart/2005/8/layout/vProcess5"/>
    <dgm:cxn modelId="{CB00A1C5-D663-4D84-AD8F-A1E7F367EA3A}" srcId="{31FE2ADF-C438-4F58-8B57-70F1B2A2D6DE}" destId="{B012BF0C-707F-4400-8035-DC077DFD2619}" srcOrd="1" destOrd="0" parTransId="{30587B0B-EE5B-4366-9FD4-4E9C0E732001}" sibTransId="{1944B9F0-A545-4C39-AB51-7C2548E5C8C4}"/>
    <dgm:cxn modelId="{5F2DB8E6-E4A4-48DF-8BE0-C3594265C469}" type="presOf" srcId="{A357C6BE-69FD-4624-8BCB-2C093CAD7721}" destId="{04966B13-552B-4579-A066-6B40602D2309}" srcOrd="1" destOrd="0" presId="urn:microsoft.com/office/officeart/2005/8/layout/vProcess5"/>
    <dgm:cxn modelId="{0C6465FE-F5FE-4AE1-AB3A-2C22340E975B}" type="presOf" srcId="{9251228D-62F7-4046-A2B5-8AF671DA9362}" destId="{3E0F1980-845A-4D6B-ADDD-6648CC7C2191}" srcOrd="0" destOrd="0" presId="urn:microsoft.com/office/officeart/2005/8/layout/vProcess5"/>
    <dgm:cxn modelId="{C371F9F6-FEAA-461D-8365-61CBA78F22EB}" srcId="{31FE2ADF-C438-4F58-8B57-70F1B2A2D6DE}" destId="{5DA316A9-8B9D-4C7E-B537-9E1BDC502775}" srcOrd="7" destOrd="0" parTransId="{968605B3-1787-452D-908C-5A9721BC98D0}" sibTransId="{96B7C5B2-DF0B-4C26-9754-AC67D429A0A6}"/>
    <dgm:cxn modelId="{0AB450AC-FEBD-499A-A87F-3E27E16F78F2}" srcId="{31FE2ADF-C438-4F58-8B57-70F1B2A2D6DE}" destId="{02F3BB6B-5CE9-4599-9EFE-B58079C70A93}" srcOrd="2" destOrd="0" parTransId="{305EC598-EA70-4024-80C9-B546EF8F2010}" sibTransId="{FCA1A42E-03EE-4D7A-9EF3-3A4D995DAB2D}"/>
    <dgm:cxn modelId="{1AF5B290-8E68-4C32-B848-8245F9AB008E}" srcId="{31FE2ADF-C438-4F58-8B57-70F1B2A2D6DE}" destId="{D0D20687-5790-4BA9-A42E-37F0E117C625}" srcOrd="5" destOrd="0" parTransId="{E703F705-3169-47EF-99B5-6FAFD4B3A0BA}" sibTransId="{56FD943C-897F-4A30-BCDB-5DD22D28BD87}"/>
    <dgm:cxn modelId="{95880BAC-95C2-4F13-896E-37ECAC758627}" type="presOf" srcId="{A15F36DB-3AE2-4826-8BA0-AC4A19008846}" destId="{80AE3EDF-23A5-42D8-A46C-B0A880CE1655}" srcOrd="1" destOrd="0" presId="urn:microsoft.com/office/officeart/2005/8/layout/vProcess5"/>
    <dgm:cxn modelId="{3F1B2C92-A4D9-46A5-84BD-CF30870FB3BC}" type="presOf" srcId="{1944B9F0-A545-4C39-AB51-7C2548E5C8C4}" destId="{275D5B49-AC3C-48CF-86C3-E341470F59CC}" srcOrd="0" destOrd="0" presId="urn:microsoft.com/office/officeart/2005/8/layout/vProcess5"/>
    <dgm:cxn modelId="{37FA29E2-9C05-4292-B3FC-39468FE48FA2}" type="presOf" srcId="{FCA1A42E-03EE-4D7A-9EF3-3A4D995DAB2D}" destId="{CBAEBF14-C747-43B2-81B7-B210B200CEF0}" srcOrd="0" destOrd="0" presId="urn:microsoft.com/office/officeart/2005/8/layout/vProcess5"/>
    <dgm:cxn modelId="{92DD5CB0-4D09-4CE4-839E-FE8240F8E4D3}" srcId="{31FE2ADF-C438-4F58-8B57-70F1B2A2D6DE}" destId="{A357C6BE-69FD-4624-8BCB-2C093CAD7721}" srcOrd="3" destOrd="0" parTransId="{4B542489-BD94-45DF-9931-1F01CE8A998A}" sibTransId="{1F18FF84-40FC-4D97-8F32-F2B272347AE7}"/>
    <dgm:cxn modelId="{42D47282-EA88-4E89-AB76-BE4E1FA72732}" type="presOf" srcId="{02F3BB6B-5CE9-4599-9EFE-B58079C70A93}" destId="{11F741CC-DBDF-47D5-A678-45EC608DAE31}" srcOrd="1" destOrd="0" presId="urn:microsoft.com/office/officeart/2005/8/layout/vProcess5"/>
    <dgm:cxn modelId="{15CE16F1-E247-45CA-B0EE-82047C543009}" type="presOf" srcId="{3804E4EF-97B4-4CF9-9B4F-F2F40EA97FEF}" destId="{0DDC6F51-940E-4074-8E23-217F17B2E20D}" srcOrd="0" destOrd="0" presId="urn:microsoft.com/office/officeart/2005/8/layout/vProcess5"/>
    <dgm:cxn modelId="{C7739162-2D4B-4BBF-B76C-9AA559E6403A}" srcId="{31FE2ADF-C438-4F58-8B57-70F1B2A2D6DE}" destId="{3804E4EF-97B4-4CF9-9B4F-F2F40EA97FEF}" srcOrd="4" destOrd="0" parTransId="{9812CAEE-5F69-4FD0-B830-9B33A5C8D0B7}" sibTransId="{73FFF455-574E-4336-83BB-9CC69FD26143}"/>
    <dgm:cxn modelId="{4E94D8C6-E62C-4834-A612-29A6C16CB9E4}" srcId="{31FE2ADF-C438-4F58-8B57-70F1B2A2D6DE}" destId="{A15F36DB-3AE2-4826-8BA0-AC4A19008846}" srcOrd="0" destOrd="0" parTransId="{283E2FB6-7368-4CE1-BA94-58A5864FFD55}" sibTransId="{9251228D-62F7-4046-A2B5-8AF671DA9362}"/>
    <dgm:cxn modelId="{CBF0F073-E1B0-4818-8895-B7F7C7F55C44}" type="presOf" srcId="{31FE2ADF-C438-4F58-8B57-70F1B2A2D6DE}" destId="{42689111-A667-4B1B-AAF5-9972C4C3C307}" srcOrd="0" destOrd="0" presId="urn:microsoft.com/office/officeart/2005/8/layout/vProcess5"/>
    <dgm:cxn modelId="{95A94CC4-3548-4EE8-9E63-4F325B979012}" type="presParOf" srcId="{42689111-A667-4B1B-AAF5-9972C4C3C307}" destId="{E41C64E3-36A1-4812-890C-2654931FD40D}" srcOrd="0" destOrd="0" presId="urn:microsoft.com/office/officeart/2005/8/layout/vProcess5"/>
    <dgm:cxn modelId="{F83E7D17-5FF8-4C17-B93B-98BBE30B9459}" type="presParOf" srcId="{42689111-A667-4B1B-AAF5-9972C4C3C307}" destId="{95C79BD3-8BB0-4F04-9FE4-1EA3B0E2520D}" srcOrd="1" destOrd="0" presId="urn:microsoft.com/office/officeart/2005/8/layout/vProcess5"/>
    <dgm:cxn modelId="{374CCC69-90F0-49DD-A67D-611D7A79BE4A}" type="presParOf" srcId="{42689111-A667-4B1B-AAF5-9972C4C3C307}" destId="{0F9A0DC8-8AF8-44D8-9EF7-217E4ADDCDD7}" srcOrd="2" destOrd="0" presId="urn:microsoft.com/office/officeart/2005/8/layout/vProcess5"/>
    <dgm:cxn modelId="{B1EBC0C7-08A4-4E49-A272-46986E46C741}" type="presParOf" srcId="{42689111-A667-4B1B-AAF5-9972C4C3C307}" destId="{B54E0D70-6445-4995-BD4E-3B2D9C3016C9}" srcOrd="3" destOrd="0" presId="urn:microsoft.com/office/officeart/2005/8/layout/vProcess5"/>
    <dgm:cxn modelId="{42D3C670-BC42-408C-A982-73A665C6CA9D}" type="presParOf" srcId="{42689111-A667-4B1B-AAF5-9972C4C3C307}" destId="{67642DC7-4508-405A-BB08-9D0CDB2F1B79}" srcOrd="4" destOrd="0" presId="urn:microsoft.com/office/officeart/2005/8/layout/vProcess5"/>
    <dgm:cxn modelId="{2C00EC84-7D60-4200-92EF-F79D4AD4A3D4}" type="presParOf" srcId="{42689111-A667-4B1B-AAF5-9972C4C3C307}" destId="{0DDC6F51-940E-4074-8E23-217F17B2E20D}" srcOrd="5" destOrd="0" presId="urn:microsoft.com/office/officeart/2005/8/layout/vProcess5"/>
    <dgm:cxn modelId="{5CDB68F9-D265-4FB1-B1B2-96C5A69FB89B}" type="presParOf" srcId="{42689111-A667-4B1B-AAF5-9972C4C3C307}" destId="{3E0F1980-845A-4D6B-ADDD-6648CC7C2191}" srcOrd="6" destOrd="0" presId="urn:microsoft.com/office/officeart/2005/8/layout/vProcess5"/>
    <dgm:cxn modelId="{2E96753E-8F5E-4197-89ED-CAA1B7C2FD6E}" type="presParOf" srcId="{42689111-A667-4B1B-AAF5-9972C4C3C307}" destId="{275D5B49-AC3C-48CF-86C3-E341470F59CC}" srcOrd="7" destOrd="0" presId="urn:microsoft.com/office/officeart/2005/8/layout/vProcess5"/>
    <dgm:cxn modelId="{9EC326BF-E4FA-487A-8A4A-B249A4540AE6}" type="presParOf" srcId="{42689111-A667-4B1B-AAF5-9972C4C3C307}" destId="{CBAEBF14-C747-43B2-81B7-B210B200CEF0}" srcOrd="8" destOrd="0" presId="urn:microsoft.com/office/officeart/2005/8/layout/vProcess5"/>
    <dgm:cxn modelId="{E60B752E-E84D-494F-8C37-74D1A7D00F5F}" type="presParOf" srcId="{42689111-A667-4B1B-AAF5-9972C4C3C307}" destId="{C528BFC5-25EA-4AF1-83AA-DFDD73121C92}" srcOrd="9" destOrd="0" presId="urn:microsoft.com/office/officeart/2005/8/layout/vProcess5"/>
    <dgm:cxn modelId="{7EC751E0-0063-4280-82E2-7AC2A8AABDEF}" type="presParOf" srcId="{42689111-A667-4B1B-AAF5-9972C4C3C307}" destId="{80AE3EDF-23A5-42D8-A46C-B0A880CE1655}" srcOrd="10" destOrd="0" presId="urn:microsoft.com/office/officeart/2005/8/layout/vProcess5"/>
    <dgm:cxn modelId="{2EAD123C-380B-44DB-B570-4ACF445AFCDF}" type="presParOf" srcId="{42689111-A667-4B1B-AAF5-9972C4C3C307}" destId="{76A38887-9EAC-4D00-A3C3-68E50943AB9D}" srcOrd="11" destOrd="0" presId="urn:microsoft.com/office/officeart/2005/8/layout/vProcess5"/>
    <dgm:cxn modelId="{141C6294-4F8F-4EE9-99B5-04B78176348F}" type="presParOf" srcId="{42689111-A667-4B1B-AAF5-9972C4C3C307}" destId="{11F741CC-DBDF-47D5-A678-45EC608DAE31}" srcOrd="12" destOrd="0" presId="urn:microsoft.com/office/officeart/2005/8/layout/vProcess5"/>
    <dgm:cxn modelId="{13A3ED1C-37EB-4CE1-B193-35DE549AAC00}" type="presParOf" srcId="{42689111-A667-4B1B-AAF5-9972C4C3C307}" destId="{04966B13-552B-4579-A066-6B40602D2309}" srcOrd="13" destOrd="0" presId="urn:microsoft.com/office/officeart/2005/8/layout/vProcess5"/>
    <dgm:cxn modelId="{C2A61226-F28D-4DDE-ADA8-B9610CD6D758}" type="presParOf" srcId="{42689111-A667-4B1B-AAF5-9972C4C3C307}" destId="{51CA8962-9BDD-4B4C-A92F-52136271C511}" srcOrd="14" destOrd="0" presId="urn:microsoft.com/office/officeart/2005/8/layout/vProcess5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81C20A-9FEA-45CD-A2AD-54162D60DA28}" type="doc">
      <dgm:prSet loTypeId="urn:microsoft.com/office/officeart/2005/8/layout/vList5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l-GR"/>
        </a:p>
      </dgm:t>
    </dgm:pt>
    <dgm:pt modelId="{55A1EA2A-EAFE-4DE3-A3D3-D55AB1E68EF7}">
      <dgm:prSet phldrT="[Κείμενο]"/>
      <dgm:spPr/>
      <dgm:t>
        <a:bodyPr/>
        <a:lstStyle/>
        <a:p>
          <a:r>
            <a:rPr lang="el-GR" dirty="0" smtClean="0"/>
            <a:t>μέρος </a:t>
          </a:r>
          <a:r>
            <a:rPr lang="el-GR" dirty="0" err="1" smtClean="0"/>
            <a:t>α΄</a:t>
          </a:r>
          <a:endParaRPr lang="el-GR" dirty="0"/>
        </a:p>
      </dgm:t>
    </dgm:pt>
    <dgm:pt modelId="{BF7D48B8-85A3-4B8C-9A6E-2987C1B1942E}" type="parTrans" cxnId="{368E5053-5FC9-42EC-893A-118BFF26FB06}">
      <dgm:prSet/>
      <dgm:spPr/>
      <dgm:t>
        <a:bodyPr/>
        <a:lstStyle/>
        <a:p>
          <a:endParaRPr lang="el-GR"/>
        </a:p>
      </dgm:t>
    </dgm:pt>
    <dgm:pt modelId="{39798CC2-AEEE-42B4-A949-2FBB5C51AF15}" type="sibTrans" cxnId="{368E5053-5FC9-42EC-893A-118BFF26FB06}">
      <dgm:prSet/>
      <dgm:spPr/>
      <dgm:t>
        <a:bodyPr/>
        <a:lstStyle/>
        <a:p>
          <a:endParaRPr lang="el-GR"/>
        </a:p>
      </dgm:t>
    </dgm:pt>
    <dgm:pt modelId="{30A6CC54-256C-4695-B01B-5F4278221CC3}">
      <dgm:prSet phldrT="[Κείμενο]"/>
      <dgm:spPr/>
      <dgm:t>
        <a:bodyPr/>
        <a:lstStyle/>
        <a:p>
          <a:r>
            <a:rPr lang="el-GR" b="1" dirty="0" smtClean="0"/>
            <a:t>Τα υλικά και εργαλεία που χρησιμοποιήθηκαν για την κατασκευή</a:t>
          </a:r>
          <a:endParaRPr lang="el-GR" dirty="0"/>
        </a:p>
      </dgm:t>
    </dgm:pt>
    <dgm:pt modelId="{1B327E63-DA78-4E9C-9F02-D8102DA6C302}" type="parTrans" cxnId="{F0BE0165-CC50-4AAC-86F0-D4E35AA7557D}">
      <dgm:prSet/>
      <dgm:spPr/>
      <dgm:t>
        <a:bodyPr/>
        <a:lstStyle/>
        <a:p>
          <a:endParaRPr lang="el-GR"/>
        </a:p>
      </dgm:t>
    </dgm:pt>
    <dgm:pt modelId="{F4B76F8D-EE5C-4BAF-BEDA-FCE95C31B4D5}" type="sibTrans" cxnId="{F0BE0165-CC50-4AAC-86F0-D4E35AA7557D}">
      <dgm:prSet/>
      <dgm:spPr/>
      <dgm:t>
        <a:bodyPr/>
        <a:lstStyle/>
        <a:p>
          <a:endParaRPr lang="el-GR"/>
        </a:p>
      </dgm:t>
    </dgm:pt>
    <dgm:pt modelId="{5198E13E-F714-4881-A09B-CAA38690C16A}">
      <dgm:prSet/>
      <dgm:spPr/>
      <dgm:t>
        <a:bodyPr/>
        <a:lstStyle/>
        <a:p>
          <a:r>
            <a:rPr lang="el-GR" b="1" dirty="0" smtClean="0"/>
            <a:t>Τυχόν σχέδια, σκίτσα ή φωτογραφίες</a:t>
          </a:r>
          <a:endParaRPr lang="el-GR" dirty="0"/>
        </a:p>
      </dgm:t>
    </dgm:pt>
    <dgm:pt modelId="{3E99D3FC-35B7-4F52-9700-8E9ACF9FCFF4}" type="parTrans" cxnId="{B71982ED-6087-4984-A89D-D0031C19C507}">
      <dgm:prSet/>
      <dgm:spPr/>
      <dgm:t>
        <a:bodyPr/>
        <a:lstStyle/>
        <a:p>
          <a:endParaRPr lang="el-GR"/>
        </a:p>
      </dgm:t>
    </dgm:pt>
    <dgm:pt modelId="{CC465D45-1CE1-4647-A4DD-06A4A6A9707D}" type="sibTrans" cxnId="{B71982ED-6087-4984-A89D-D0031C19C507}">
      <dgm:prSet/>
      <dgm:spPr/>
      <dgm:t>
        <a:bodyPr/>
        <a:lstStyle/>
        <a:p>
          <a:endParaRPr lang="el-GR"/>
        </a:p>
      </dgm:t>
    </dgm:pt>
    <dgm:pt modelId="{213CC96B-5FBE-4CDA-A976-C3E5FAA2BD64}">
      <dgm:prSet/>
      <dgm:spPr/>
      <dgm:t>
        <a:bodyPr/>
        <a:lstStyle/>
        <a:p>
          <a:r>
            <a:rPr lang="el-GR" b="1" dirty="0" smtClean="0"/>
            <a:t>Την πορεία και τον τρόπο κατασκευής του έργου</a:t>
          </a:r>
          <a:endParaRPr lang="el-GR" dirty="0"/>
        </a:p>
      </dgm:t>
    </dgm:pt>
    <dgm:pt modelId="{46B9929C-69EB-4B62-AF90-5554BD27259E}" type="parTrans" cxnId="{8AB23658-C453-4B29-8ED1-CC703E74E7B2}">
      <dgm:prSet/>
      <dgm:spPr/>
      <dgm:t>
        <a:bodyPr/>
        <a:lstStyle/>
        <a:p>
          <a:endParaRPr lang="el-GR"/>
        </a:p>
      </dgm:t>
    </dgm:pt>
    <dgm:pt modelId="{27E8F278-4D57-460E-98D9-37B3AB6C5B20}" type="sibTrans" cxnId="{8AB23658-C453-4B29-8ED1-CC703E74E7B2}">
      <dgm:prSet/>
      <dgm:spPr/>
      <dgm:t>
        <a:bodyPr/>
        <a:lstStyle/>
        <a:p>
          <a:endParaRPr lang="el-GR"/>
        </a:p>
      </dgm:t>
    </dgm:pt>
    <dgm:pt modelId="{9246064A-525E-4AD9-B0F8-5646A222C9F1}">
      <dgm:prSet/>
      <dgm:spPr/>
      <dgm:t>
        <a:bodyPr/>
        <a:lstStyle/>
        <a:p>
          <a:r>
            <a:rPr lang="el-GR" b="1" smtClean="0"/>
            <a:t>Διαστάσεις της κατασκευής ( μήκος, πλάτος, ύψος )</a:t>
          </a:r>
          <a:endParaRPr lang="el-GR"/>
        </a:p>
      </dgm:t>
    </dgm:pt>
    <dgm:pt modelId="{50F9E988-C730-4E46-B0DF-5DEE463B0337}" type="parTrans" cxnId="{0DA1908D-6D0D-46CD-8824-7E39AF3C6216}">
      <dgm:prSet/>
      <dgm:spPr/>
      <dgm:t>
        <a:bodyPr/>
        <a:lstStyle/>
        <a:p>
          <a:endParaRPr lang="el-GR"/>
        </a:p>
      </dgm:t>
    </dgm:pt>
    <dgm:pt modelId="{4FF2893F-B3DC-470B-92DB-5A4DE9BB8DA9}" type="sibTrans" cxnId="{0DA1908D-6D0D-46CD-8824-7E39AF3C6216}">
      <dgm:prSet/>
      <dgm:spPr/>
      <dgm:t>
        <a:bodyPr/>
        <a:lstStyle/>
        <a:p>
          <a:endParaRPr lang="el-GR"/>
        </a:p>
      </dgm:t>
    </dgm:pt>
    <dgm:pt modelId="{ED01630A-0ACE-40C5-894E-87AA6B4A05C3}">
      <dgm:prSet/>
      <dgm:spPr/>
      <dgm:t>
        <a:bodyPr/>
        <a:lstStyle/>
        <a:p>
          <a:r>
            <a:rPr lang="el-GR" b="1" dirty="0" smtClean="0"/>
            <a:t>Κοστολόγηση της κατασκευής</a:t>
          </a:r>
          <a:endParaRPr lang="el-GR" dirty="0"/>
        </a:p>
      </dgm:t>
    </dgm:pt>
    <dgm:pt modelId="{FC335FF2-01E9-47B6-90D9-5376DB10F9D9}" type="parTrans" cxnId="{7E3C0B5D-E3E7-419D-8383-2F51AB430151}">
      <dgm:prSet/>
      <dgm:spPr/>
      <dgm:t>
        <a:bodyPr/>
        <a:lstStyle/>
        <a:p>
          <a:endParaRPr lang="el-GR"/>
        </a:p>
      </dgm:t>
    </dgm:pt>
    <dgm:pt modelId="{DFBEE94D-F01A-445C-9802-B3DF58BDEFA7}" type="sibTrans" cxnId="{7E3C0B5D-E3E7-419D-8383-2F51AB430151}">
      <dgm:prSet/>
      <dgm:spPr/>
      <dgm:t>
        <a:bodyPr/>
        <a:lstStyle/>
        <a:p>
          <a:endParaRPr lang="el-GR"/>
        </a:p>
      </dgm:t>
    </dgm:pt>
    <dgm:pt modelId="{C607579E-4CE3-44D8-ACC4-4D1ACB63AB18}" type="pres">
      <dgm:prSet presAssocID="{DD81C20A-9FEA-45CD-A2AD-54162D60DA2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623BFF25-F84F-40DF-9005-AAAB8FA7563E}" type="pres">
      <dgm:prSet presAssocID="{55A1EA2A-EAFE-4DE3-A3D3-D55AB1E68EF7}" presName="linNode" presStyleCnt="0"/>
      <dgm:spPr/>
      <dgm:t>
        <a:bodyPr/>
        <a:lstStyle/>
        <a:p>
          <a:endParaRPr lang="el-GR"/>
        </a:p>
      </dgm:t>
    </dgm:pt>
    <dgm:pt modelId="{0A64748F-3B5D-46A8-9683-6D298D22A95A}" type="pres">
      <dgm:prSet presAssocID="{55A1EA2A-EAFE-4DE3-A3D3-D55AB1E68EF7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2603EA1-1D39-4766-B629-A9E7151966A2}" type="pres">
      <dgm:prSet presAssocID="{55A1EA2A-EAFE-4DE3-A3D3-D55AB1E68EF7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368E5053-5FC9-42EC-893A-118BFF26FB06}" srcId="{DD81C20A-9FEA-45CD-A2AD-54162D60DA28}" destId="{55A1EA2A-EAFE-4DE3-A3D3-D55AB1E68EF7}" srcOrd="0" destOrd="0" parTransId="{BF7D48B8-85A3-4B8C-9A6E-2987C1B1942E}" sibTransId="{39798CC2-AEEE-42B4-A949-2FBB5C51AF15}"/>
    <dgm:cxn modelId="{5EF07B6F-4424-4C16-BC90-46E249D19F31}" type="presOf" srcId="{DD81C20A-9FEA-45CD-A2AD-54162D60DA28}" destId="{C607579E-4CE3-44D8-ACC4-4D1ACB63AB18}" srcOrd="0" destOrd="0" presId="urn:microsoft.com/office/officeart/2005/8/layout/vList5"/>
    <dgm:cxn modelId="{0DA1908D-6D0D-46CD-8824-7E39AF3C6216}" srcId="{55A1EA2A-EAFE-4DE3-A3D3-D55AB1E68EF7}" destId="{9246064A-525E-4AD9-B0F8-5646A222C9F1}" srcOrd="3" destOrd="0" parTransId="{50F9E988-C730-4E46-B0DF-5DEE463B0337}" sibTransId="{4FF2893F-B3DC-470B-92DB-5A4DE9BB8DA9}"/>
    <dgm:cxn modelId="{3E1BC5A7-A0F4-46FA-BDE8-E27F31BBC53A}" type="presOf" srcId="{30A6CC54-256C-4695-B01B-5F4278221CC3}" destId="{B2603EA1-1D39-4766-B629-A9E7151966A2}" srcOrd="0" destOrd="0" presId="urn:microsoft.com/office/officeart/2005/8/layout/vList5"/>
    <dgm:cxn modelId="{7ABA4A86-E061-4216-8C6C-6D59E6BFC013}" type="presOf" srcId="{55A1EA2A-EAFE-4DE3-A3D3-D55AB1E68EF7}" destId="{0A64748F-3B5D-46A8-9683-6D298D22A95A}" srcOrd="0" destOrd="0" presId="urn:microsoft.com/office/officeart/2005/8/layout/vList5"/>
    <dgm:cxn modelId="{BF6EB525-D821-492A-9452-F1F1EC5C32EC}" type="presOf" srcId="{9246064A-525E-4AD9-B0F8-5646A222C9F1}" destId="{B2603EA1-1D39-4766-B629-A9E7151966A2}" srcOrd="0" destOrd="3" presId="urn:microsoft.com/office/officeart/2005/8/layout/vList5"/>
    <dgm:cxn modelId="{96C6400D-1EBC-454C-9935-A76EEDDA8EAD}" type="presOf" srcId="{ED01630A-0ACE-40C5-894E-87AA6B4A05C3}" destId="{B2603EA1-1D39-4766-B629-A9E7151966A2}" srcOrd="0" destOrd="4" presId="urn:microsoft.com/office/officeart/2005/8/layout/vList5"/>
    <dgm:cxn modelId="{8AB23658-C453-4B29-8ED1-CC703E74E7B2}" srcId="{55A1EA2A-EAFE-4DE3-A3D3-D55AB1E68EF7}" destId="{213CC96B-5FBE-4CDA-A976-C3E5FAA2BD64}" srcOrd="2" destOrd="0" parTransId="{46B9929C-69EB-4B62-AF90-5554BD27259E}" sibTransId="{27E8F278-4D57-460E-98D9-37B3AB6C5B20}"/>
    <dgm:cxn modelId="{065525C2-F417-49FA-90FC-6C542AD69DFE}" type="presOf" srcId="{5198E13E-F714-4881-A09B-CAA38690C16A}" destId="{B2603EA1-1D39-4766-B629-A9E7151966A2}" srcOrd="0" destOrd="1" presId="urn:microsoft.com/office/officeart/2005/8/layout/vList5"/>
    <dgm:cxn modelId="{F0BE0165-CC50-4AAC-86F0-D4E35AA7557D}" srcId="{55A1EA2A-EAFE-4DE3-A3D3-D55AB1E68EF7}" destId="{30A6CC54-256C-4695-B01B-5F4278221CC3}" srcOrd="0" destOrd="0" parTransId="{1B327E63-DA78-4E9C-9F02-D8102DA6C302}" sibTransId="{F4B76F8D-EE5C-4BAF-BEDA-FCE95C31B4D5}"/>
    <dgm:cxn modelId="{B71982ED-6087-4984-A89D-D0031C19C507}" srcId="{55A1EA2A-EAFE-4DE3-A3D3-D55AB1E68EF7}" destId="{5198E13E-F714-4881-A09B-CAA38690C16A}" srcOrd="1" destOrd="0" parTransId="{3E99D3FC-35B7-4F52-9700-8E9ACF9FCFF4}" sibTransId="{CC465D45-1CE1-4647-A4DD-06A4A6A9707D}"/>
    <dgm:cxn modelId="{7E3C0B5D-E3E7-419D-8383-2F51AB430151}" srcId="{55A1EA2A-EAFE-4DE3-A3D3-D55AB1E68EF7}" destId="{ED01630A-0ACE-40C5-894E-87AA6B4A05C3}" srcOrd="4" destOrd="0" parTransId="{FC335FF2-01E9-47B6-90D9-5376DB10F9D9}" sibTransId="{DFBEE94D-F01A-445C-9802-B3DF58BDEFA7}"/>
    <dgm:cxn modelId="{CAE76858-DFF7-43AE-800D-70013857386C}" type="presOf" srcId="{213CC96B-5FBE-4CDA-A976-C3E5FAA2BD64}" destId="{B2603EA1-1D39-4766-B629-A9E7151966A2}" srcOrd="0" destOrd="2" presId="urn:microsoft.com/office/officeart/2005/8/layout/vList5"/>
    <dgm:cxn modelId="{C9909EF5-1679-4C60-933C-F9F107AA1882}" type="presParOf" srcId="{C607579E-4CE3-44D8-ACC4-4D1ACB63AB18}" destId="{623BFF25-F84F-40DF-9005-AAAB8FA7563E}" srcOrd="0" destOrd="0" presId="urn:microsoft.com/office/officeart/2005/8/layout/vList5"/>
    <dgm:cxn modelId="{78DFAD01-6525-446F-8464-8AA2BA0301AC}" type="presParOf" srcId="{623BFF25-F84F-40DF-9005-AAAB8FA7563E}" destId="{0A64748F-3B5D-46A8-9683-6D298D22A95A}" srcOrd="0" destOrd="0" presId="urn:microsoft.com/office/officeart/2005/8/layout/vList5"/>
    <dgm:cxn modelId="{64B13BE2-CB3C-433C-A528-FD0124736888}" type="presParOf" srcId="{623BFF25-F84F-40DF-9005-AAAB8FA7563E}" destId="{B2603EA1-1D39-4766-B629-A9E7151966A2}" srcOrd="1" destOrd="0" presId="urn:microsoft.com/office/officeart/2005/8/layout/vList5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D81C20A-9FEA-45CD-A2AD-54162D60DA28}" type="doc">
      <dgm:prSet loTypeId="urn:microsoft.com/office/officeart/2005/8/layout/vList5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el-GR"/>
        </a:p>
      </dgm:t>
    </dgm:pt>
    <dgm:pt modelId="{548E3CAB-6D39-43D1-9871-35CB645FD4FC}">
      <dgm:prSet phldrT="[Κείμενο]"/>
      <dgm:spPr/>
      <dgm:t>
        <a:bodyPr/>
        <a:lstStyle/>
        <a:p>
          <a:r>
            <a:rPr lang="el-GR" dirty="0" smtClean="0"/>
            <a:t>μέρος </a:t>
          </a:r>
          <a:r>
            <a:rPr lang="el-GR" dirty="0" err="1" smtClean="0"/>
            <a:t>β΄</a:t>
          </a:r>
          <a:endParaRPr lang="el-GR" dirty="0"/>
        </a:p>
      </dgm:t>
    </dgm:pt>
    <dgm:pt modelId="{5C2377D9-19C0-4646-AFED-61E88AF3AB57}" type="parTrans" cxnId="{629C7542-CDEB-4901-A7F1-A452832985E2}">
      <dgm:prSet/>
      <dgm:spPr/>
      <dgm:t>
        <a:bodyPr/>
        <a:lstStyle/>
        <a:p>
          <a:endParaRPr lang="el-GR"/>
        </a:p>
      </dgm:t>
    </dgm:pt>
    <dgm:pt modelId="{72909272-7700-46A3-A251-8436A20CF0D7}" type="sibTrans" cxnId="{629C7542-CDEB-4901-A7F1-A452832985E2}">
      <dgm:prSet/>
      <dgm:spPr/>
      <dgm:t>
        <a:bodyPr/>
        <a:lstStyle/>
        <a:p>
          <a:endParaRPr lang="el-GR"/>
        </a:p>
      </dgm:t>
    </dgm:pt>
    <dgm:pt modelId="{B0834F5E-164E-4D16-8C6E-DB5C26670A45}">
      <dgm:prSet phldrT="[Κείμενο]"/>
      <dgm:spPr/>
      <dgm:t>
        <a:bodyPr/>
        <a:lstStyle/>
        <a:p>
          <a:r>
            <a:rPr lang="el-GR" b="1" dirty="0" smtClean="0"/>
            <a:t>Ιστορική εξέλιξη του τεχνολογικού θέματος. ( Πότε έγινε για πρώτη φορά η χρήση του, από ποιες φάσεις πέρασε, ποια είναι η σημερινή κατάσταση και ποιο είναι το μέλλον του)</a:t>
          </a:r>
          <a:endParaRPr lang="el-GR" dirty="0"/>
        </a:p>
      </dgm:t>
    </dgm:pt>
    <dgm:pt modelId="{8A8BB73A-9D93-43D1-8C52-4E36EED14104}" type="parTrans" cxnId="{28C4D1B5-B3E2-48E9-B1A0-417AD646A9C9}">
      <dgm:prSet/>
      <dgm:spPr/>
      <dgm:t>
        <a:bodyPr/>
        <a:lstStyle/>
        <a:p>
          <a:endParaRPr lang="el-GR"/>
        </a:p>
      </dgm:t>
    </dgm:pt>
    <dgm:pt modelId="{495FE09B-78FA-4713-8CEA-3DBC04B4CA0E}" type="sibTrans" cxnId="{28C4D1B5-B3E2-48E9-B1A0-417AD646A9C9}">
      <dgm:prSet/>
      <dgm:spPr/>
      <dgm:t>
        <a:bodyPr/>
        <a:lstStyle/>
        <a:p>
          <a:endParaRPr lang="el-GR"/>
        </a:p>
      </dgm:t>
    </dgm:pt>
    <dgm:pt modelId="{E44961BD-7A29-4AD4-B5C5-BDABD200FE09}">
      <dgm:prSet/>
      <dgm:spPr/>
      <dgm:t>
        <a:bodyPr/>
        <a:lstStyle/>
        <a:p>
          <a:r>
            <a:rPr lang="el-GR" b="1" dirty="0" smtClean="0"/>
            <a:t>Χρησιμότητα ( Αναλύονται οι κοινωνικές, οικονομικές ή άλλες ανάγκες που εξυπηρετεί)</a:t>
          </a:r>
          <a:endParaRPr lang="el-GR" dirty="0"/>
        </a:p>
      </dgm:t>
    </dgm:pt>
    <dgm:pt modelId="{5FAED455-F09A-4560-ADC7-552B5B8AE3DD}" type="parTrans" cxnId="{D4339587-99F6-4246-A813-95200F0F4BEA}">
      <dgm:prSet/>
      <dgm:spPr/>
      <dgm:t>
        <a:bodyPr/>
        <a:lstStyle/>
        <a:p>
          <a:endParaRPr lang="el-GR"/>
        </a:p>
      </dgm:t>
    </dgm:pt>
    <dgm:pt modelId="{52552EF0-A9B9-4B71-A399-19E640306D71}" type="sibTrans" cxnId="{D4339587-99F6-4246-A813-95200F0F4BEA}">
      <dgm:prSet/>
      <dgm:spPr/>
      <dgm:t>
        <a:bodyPr/>
        <a:lstStyle/>
        <a:p>
          <a:endParaRPr lang="el-GR"/>
        </a:p>
      </dgm:t>
    </dgm:pt>
    <dgm:pt modelId="{13DD7E95-163D-4AB9-AA7B-06EB1BD2A08E}">
      <dgm:prSet/>
      <dgm:spPr/>
      <dgm:t>
        <a:bodyPr/>
        <a:lstStyle/>
        <a:p>
          <a:r>
            <a:rPr lang="el-GR" b="1" dirty="0" smtClean="0"/>
            <a:t>Επιπτώσεις στο περιβάλλον ( θα παρουσιασθούν τόσο τα θετικά όσο και τα αρνητικά στοιχεία και θα γίνει προσπάθεια να εξηγηθούν και να αναλυθούν)</a:t>
          </a:r>
          <a:endParaRPr lang="el-GR" dirty="0"/>
        </a:p>
      </dgm:t>
    </dgm:pt>
    <dgm:pt modelId="{23EEB9EB-C378-4D46-8F94-3E6082D9CFCC}" type="parTrans" cxnId="{2AEBB32B-730C-4932-8BDC-DE99A048A281}">
      <dgm:prSet/>
      <dgm:spPr/>
      <dgm:t>
        <a:bodyPr/>
        <a:lstStyle/>
        <a:p>
          <a:endParaRPr lang="el-GR"/>
        </a:p>
      </dgm:t>
    </dgm:pt>
    <dgm:pt modelId="{E8113C0E-FAD9-4DC1-9DE2-4700B9736EC0}" type="sibTrans" cxnId="{2AEBB32B-730C-4932-8BDC-DE99A048A281}">
      <dgm:prSet/>
      <dgm:spPr/>
      <dgm:t>
        <a:bodyPr/>
        <a:lstStyle/>
        <a:p>
          <a:endParaRPr lang="el-GR"/>
        </a:p>
      </dgm:t>
    </dgm:pt>
    <dgm:pt modelId="{35EEE921-1368-4565-942F-11591B89BB63}">
      <dgm:prSet/>
      <dgm:spPr/>
      <dgm:t>
        <a:bodyPr/>
        <a:lstStyle/>
        <a:p>
          <a:r>
            <a:rPr lang="el-GR" b="1" dirty="0" smtClean="0"/>
            <a:t>Αρχές λειτουργίας (θα περιγραφούν οι βασικές αρχές λειτουργίας και οι επιστημονικές γνώσεις που βρίσκουν εφαρμογή και αξιοποιούνται στο συγκεκριμένο τεχνολογικό θέμα)  </a:t>
          </a:r>
          <a:endParaRPr lang="el-GR" dirty="0"/>
        </a:p>
      </dgm:t>
    </dgm:pt>
    <dgm:pt modelId="{CCF592FE-EFF5-44D7-81D3-8C5694F5E505}" type="parTrans" cxnId="{26866A1E-FF75-4A8E-8525-9131E8B82161}">
      <dgm:prSet/>
      <dgm:spPr/>
      <dgm:t>
        <a:bodyPr/>
        <a:lstStyle/>
        <a:p>
          <a:endParaRPr lang="el-GR"/>
        </a:p>
      </dgm:t>
    </dgm:pt>
    <dgm:pt modelId="{A96260F7-67E6-41F8-ACC2-DBF54352D70A}" type="sibTrans" cxnId="{26866A1E-FF75-4A8E-8525-9131E8B82161}">
      <dgm:prSet/>
      <dgm:spPr/>
      <dgm:t>
        <a:bodyPr/>
        <a:lstStyle/>
        <a:p>
          <a:endParaRPr lang="el-GR"/>
        </a:p>
      </dgm:t>
    </dgm:pt>
    <dgm:pt modelId="{CC837784-AB30-4AD3-8C33-7AE03B2F6426}">
      <dgm:prSet/>
      <dgm:spPr/>
      <dgm:t>
        <a:bodyPr/>
        <a:lstStyle/>
        <a:p>
          <a:r>
            <a:rPr lang="el-GR" b="1" dirty="0" smtClean="0"/>
            <a:t>Βιβλιογραφία (θα αναφερθούν οι πηγές πληροφόρησης που χρησιμοποιήθηκαν για την κατασκευή του έργου και την συγγραφή της εργασίας.)</a:t>
          </a:r>
          <a:endParaRPr lang="el-GR" dirty="0"/>
        </a:p>
      </dgm:t>
    </dgm:pt>
    <dgm:pt modelId="{CC8F4EE2-60EB-484E-8AE5-8B7D54CF0EF1}" type="parTrans" cxnId="{0BC61B76-C476-4B15-8DB7-0BC0C29A6F55}">
      <dgm:prSet/>
      <dgm:spPr/>
      <dgm:t>
        <a:bodyPr/>
        <a:lstStyle/>
        <a:p>
          <a:endParaRPr lang="el-GR"/>
        </a:p>
      </dgm:t>
    </dgm:pt>
    <dgm:pt modelId="{EA0EE892-1615-4A6F-A482-13965105E380}" type="sibTrans" cxnId="{0BC61B76-C476-4B15-8DB7-0BC0C29A6F55}">
      <dgm:prSet/>
      <dgm:spPr/>
      <dgm:t>
        <a:bodyPr/>
        <a:lstStyle/>
        <a:p>
          <a:endParaRPr lang="el-GR"/>
        </a:p>
      </dgm:t>
    </dgm:pt>
    <dgm:pt modelId="{C607579E-4CE3-44D8-ACC4-4D1ACB63AB18}" type="pres">
      <dgm:prSet presAssocID="{DD81C20A-9FEA-45CD-A2AD-54162D60DA2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910FF62B-9366-43D3-9A11-67116AA0E20C}" type="pres">
      <dgm:prSet presAssocID="{548E3CAB-6D39-43D1-9871-35CB645FD4FC}" presName="linNode" presStyleCnt="0"/>
      <dgm:spPr/>
      <dgm:t>
        <a:bodyPr/>
        <a:lstStyle/>
        <a:p>
          <a:endParaRPr lang="el-GR"/>
        </a:p>
      </dgm:t>
    </dgm:pt>
    <dgm:pt modelId="{EEBEA514-4856-454A-BD9E-5A5F1E3A89D6}" type="pres">
      <dgm:prSet presAssocID="{548E3CAB-6D39-43D1-9871-35CB645FD4FC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AC83150-440B-4C8B-8F73-7B34A66EAE4E}" type="pres">
      <dgm:prSet presAssocID="{548E3CAB-6D39-43D1-9871-35CB645FD4FC}" presName="descendantText" presStyleLbl="alignAccFollowNode1" presStyleIdx="0" presStyleCnt="1" custScaleY="12500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0BC61B76-C476-4B15-8DB7-0BC0C29A6F55}" srcId="{548E3CAB-6D39-43D1-9871-35CB645FD4FC}" destId="{CC837784-AB30-4AD3-8C33-7AE03B2F6426}" srcOrd="4" destOrd="0" parTransId="{CC8F4EE2-60EB-484E-8AE5-8B7D54CF0EF1}" sibTransId="{EA0EE892-1615-4A6F-A482-13965105E380}"/>
    <dgm:cxn modelId="{D4339587-99F6-4246-A813-95200F0F4BEA}" srcId="{548E3CAB-6D39-43D1-9871-35CB645FD4FC}" destId="{E44961BD-7A29-4AD4-B5C5-BDABD200FE09}" srcOrd="1" destOrd="0" parTransId="{5FAED455-F09A-4560-ADC7-552B5B8AE3DD}" sibTransId="{52552EF0-A9B9-4B71-A399-19E640306D71}"/>
    <dgm:cxn modelId="{26866A1E-FF75-4A8E-8525-9131E8B82161}" srcId="{548E3CAB-6D39-43D1-9871-35CB645FD4FC}" destId="{35EEE921-1368-4565-942F-11591B89BB63}" srcOrd="3" destOrd="0" parTransId="{CCF592FE-EFF5-44D7-81D3-8C5694F5E505}" sibTransId="{A96260F7-67E6-41F8-ACC2-DBF54352D70A}"/>
    <dgm:cxn modelId="{629C7542-CDEB-4901-A7F1-A452832985E2}" srcId="{DD81C20A-9FEA-45CD-A2AD-54162D60DA28}" destId="{548E3CAB-6D39-43D1-9871-35CB645FD4FC}" srcOrd="0" destOrd="0" parTransId="{5C2377D9-19C0-4646-AFED-61E88AF3AB57}" sibTransId="{72909272-7700-46A3-A251-8436A20CF0D7}"/>
    <dgm:cxn modelId="{DFAF687D-F76F-4087-8992-9F0334F42635}" type="presOf" srcId="{13DD7E95-163D-4AB9-AA7B-06EB1BD2A08E}" destId="{0AC83150-440B-4C8B-8F73-7B34A66EAE4E}" srcOrd="0" destOrd="2" presId="urn:microsoft.com/office/officeart/2005/8/layout/vList5"/>
    <dgm:cxn modelId="{2AEBB32B-730C-4932-8BDC-DE99A048A281}" srcId="{548E3CAB-6D39-43D1-9871-35CB645FD4FC}" destId="{13DD7E95-163D-4AB9-AA7B-06EB1BD2A08E}" srcOrd="2" destOrd="0" parTransId="{23EEB9EB-C378-4D46-8F94-3E6082D9CFCC}" sibTransId="{E8113C0E-FAD9-4DC1-9DE2-4700B9736EC0}"/>
    <dgm:cxn modelId="{71107BC6-ED01-4193-97A7-580EB8867FDA}" type="presOf" srcId="{DD81C20A-9FEA-45CD-A2AD-54162D60DA28}" destId="{C607579E-4CE3-44D8-ACC4-4D1ACB63AB18}" srcOrd="0" destOrd="0" presId="urn:microsoft.com/office/officeart/2005/8/layout/vList5"/>
    <dgm:cxn modelId="{8F9199E7-1724-4EBC-9263-CFB5CB795E65}" type="presOf" srcId="{CC837784-AB30-4AD3-8C33-7AE03B2F6426}" destId="{0AC83150-440B-4C8B-8F73-7B34A66EAE4E}" srcOrd="0" destOrd="4" presId="urn:microsoft.com/office/officeart/2005/8/layout/vList5"/>
    <dgm:cxn modelId="{3085A6AE-961D-4B1C-B4F8-352214BB5879}" type="presOf" srcId="{35EEE921-1368-4565-942F-11591B89BB63}" destId="{0AC83150-440B-4C8B-8F73-7B34A66EAE4E}" srcOrd="0" destOrd="3" presId="urn:microsoft.com/office/officeart/2005/8/layout/vList5"/>
    <dgm:cxn modelId="{5284FFC4-6EDF-4ACC-BD13-9E2D3C29E039}" type="presOf" srcId="{548E3CAB-6D39-43D1-9871-35CB645FD4FC}" destId="{EEBEA514-4856-454A-BD9E-5A5F1E3A89D6}" srcOrd="0" destOrd="0" presId="urn:microsoft.com/office/officeart/2005/8/layout/vList5"/>
    <dgm:cxn modelId="{5E60E349-B8A9-4BEC-8756-D7B6FDB2EF88}" type="presOf" srcId="{E44961BD-7A29-4AD4-B5C5-BDABD200FE09}" destId="{0AC83150-440B-4C8B-8F73-7B34A66EAE4E}" srcOrd="0" destOrd="1" presId="urn:microsoft.com/office/officeart/2005/8/layout/vList5"/>
    <dgm:cxn modelId="{D1D3C490-78F2-4AFF-9CDC-07F26F0317E7}" type="presOf" srcId="{B0834F5E-164E-4D16-8C6E-DB5C26670A45}" destId="{0AC83150-440B-4C8B-8F73-7B34A66EAE4E}" srcOrd="0" destOrd="0" presId="urn:microsoft.com/office/officeart/2005/8/layout/vList5"/>
    <dgm:cxn modelId="{28C4D1B5-B3E2-48E9-B1A0-417AD646A9C9}" srcId="{548E3CAB-6D39-43D1-9871-35CB645FD4FC}" destId="{B0834F5E-164E-4D16-8C6E-DB5C26670A45}" srcOrd="0" destOrd="0" parTransId="{8A8BB73A-9D93-43D1-8C52-4E36EED14104}" sibTransId="{495FE09B-78FA-4713-8CEA-3DBC04B4CA0E}"/>
    <dgm:cxn modelId="{6B3271FA-6BCB-40A7-9007-1D70E80C136D}" type="presParOf" srcId="{C607579E-4CE3-44D8-ACC4-4D1ACB63AB18}" destId="{910FF62B-9366-43D3-9A11-67116AA0E20C}" srcOrd="0" destOrd="0" presId="urn:microsoft.com/office/officeart/2005/8/layout/vList5"/>
    <dgm:cxn modelId="{9AF551E6-37B6-422E-91A5-7C9360FAD6F8}" type="presParOf" srcId="{910FF62B-9366-43D3-9A11-67116AA0E20C}" destId="{EEBEA514-4856-454A-BD9E-5A5F1E3A89D6}" srcOrd="0" destOrd="0" presId="urn:microsoft.com/office/officeart/2005/8/layout/vList5"/>
    <dgm:cxn modelId="{9AC7DD8A-E592-45A3-9617-AD5796F97AC1}" type="presParOf" srcId="{910FF62B-9366-43D3-9A11-67116AA0E20C}" destId="{0AC83150-440B-4C8B-8F73-7B34A66EAE4E}" srcOrd="1" destOrd="0" presId="urn:microsoft.com/office/officeart/2005/8/layout/vList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9E29F3-EBFF-4A35-A5F7-F44F619C3162}" type="datetimeFigureOut">
              <a:rPr lang="el-GR" smtClean="0"/>
              <a:pPr/>
              <a:t>2/8/2010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A5CA1-5105-473D-A1CE-54043BFFD5B5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A5CA1-5105-473D-A1CE-54043BFFD5B5}" type="slidenum">
              <a:rPr lang="el-GR" smtClean="0"/>
              <a:pPr/>
              <a:t>7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B965F3-84CA-48FF-835F-ADE1FAD973BD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0677F1-AB4D-4F63-8C87-2AC9C6F3D18C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4233B3-9980-4B4F-8635-7E529726B500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B5B21B-FB08-4218-8AA2-C2BB90C8E716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CBA655-D1EB-4B90-9EFC-86F602A5EB03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8DFA7-BB44-40BD-9D84-C232D269B5D5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E8F9C6-C004-4726-BD35-64F1174A9E2D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B29760-A65C-46DA-8E66-11EFE44E3DA9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C44779-BFE0-4E3F-A1A1-6E3638B0DBFA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7248D4-CC85-4EE6-B09B-C1B9D6764505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898C81-1FC9-4DDA-8127-51CB6CCCDDBB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1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επεξεργασία του τίτλου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l-G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2A3CB2C-4F33-49C3-9CDC-A791362DFB3E}" type="slidenum">
              <a:rPr lang="el-GR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4779-BFE0-4E3F-A1A1-6E3638B0DBFA}" type="slidenum">
              <a:rPr lang="el-GR" smtClean="0"/>
              <a:pPr/>
              <a:t>1</a:t>
            </a:fld>
            <a:endParaRPr lang="el-GR"/>
          </a:p>
        </p:txBody>
      </p:sp>
      <p:graphicFrame>
        <p:nvGraphicFramePr>
          <p:cNvPr id="3" name="2 - Διάγραμμα"/>
          <p:cNvGraphicFramePr/>
          <p:nvPr/>
        </p:nvGraphicFramePr>
        <p:xfrm>
          <a:off x="857224" y="357166"/>
          <a:ext cx="728667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- TextBox"/>
          <p:cNvSpPr txBox="1"/>
          <p:nvPr/>
        </p:nvSpPr>
        <p:spPr>
          <a:xfrm>
            <a:off x="1071538" y="5643578"/>
            <a:ext cx="7481920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μακέτα: ομοίωμα ενός τεχνολογικού αντικειμένου σε μικρότερο μέγεθος.</a:t>
            </a:r>
          </a:p>
          <a:p>
            <a:r>
              <a:rPr lang="el-GR" dirty="0" smtClean="0"/>
              <a:t>Πρέπει, όσο είναι δυνατόν, να μοιάζει με το πραγματικό αντικείμενο </a:t>
            </a:r>
            <a:endParaRPr lang="el-G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9ο Γυμνάσιο Τ.Α.Δ. Ιωαννίνων</a:t>
            </a:r>
            <a:endParaRPr lang="el-GR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44EF82-E3D5-42C0-AFDA-D6FA745E598D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714480" y="214290"/>
            <a:ext cx="5214974" cy="584775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3200" b="1" dirty="0" smtClean="0"/>
              <a:t>ΑΤΟΜΙΚΗ ΕΡΓΑΣΙΑ</a:t>
            </a:r>
            <a:endParaRPr lang="el-GR" sz="3200" b="1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57158" y="1000108"/>
            <a:ext cx="5214974" cy="584775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3200" b="1" dirty="0" smtClean="0"/>
              <a:t>κατασκευή μακέτας</a:t>
            </a:r>
            <a:endParaRPr lang="el-GR" sz="3200" b="1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85720" y="1714488"/>
            <a:ext cx="8572560" cy="4862870"/>
          </a:xfrm>
          <a:prstGeom prst="rect">
            <a:avLst/>
          </a:prstGeom>
          <a:solidFill>
            <a:srgbClr val="00B0F0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400" b="1" dirty="0" smtClean="0">
                <a:solidFill>
                  <a:srgbClr val="C00000"/>
                </a:solidFill>
              </a:rPr>
              <a:t>μερικές πρακτικές οδηγίες:</a:t>
            </a:r>
            <a:endParaRPr lang="el-GR" sz="2400" b="1" dirty="0" smtClean="0"/>
          </a:p>
          <a:p>
            <a:pPr>
              <a:spcBef>
                <a:spcPct val="50000"/>
              </a:spcBef>
              <a:defRPr/>
            </a:pPr>
            <a:r>
              <a:rPr lang="el-GR" sz="2200" b="1" dirty="0" smtClean="0">
                <a:solidFill>
                  <a:srgbClr val="FFC000"/>
                </a:solidFill>
              </a:rPr>
              <a:t>για σωλήνες: </a:t>
            </a:r>
            <a:r>
              <a:rPr lang="el-GR" sz="2200" b="1" dirty="0" smtClean="0"/>
              <a:t>καλαμάκια, πλαστικοί σωλήνες ηλεκτρολόγου</a:t>
            </a:r>
          </a:p>
          <a:p>
            <a:pPr>
              <a:spcBef>
                <a:spcPct val="50000"/>
              </a:spcBef>
              <a:defRPr/>
            </a:pPr>
            <a:r>
              <a:rPr lang="el-GR" sz="2200" b="1" dirty="0" smtClean="0">
                <a:solidFill>
                  <a:srgbClr val="FFC000"/>
                </a:solidFill>
              </a:rPr>
              <a:t>για ακανόνιστες επιφάνειες: </a:t>
            </a:r>
            <a:r>
              <a:rPr lang="el-GR" sz="2200" b="1" dirty="0" smtClean="0"/>
              <a:t>πηλός, αφρός </a:t>
            </a:r>
            <a:r>
              <a:rPr lang="el-GR" sz="2200" b="1" dirty="0" err="1" smtClean="0"/>
              <a:t>πολυουρεθάνης</a:t>
            </a:r>
            <a:r>
              <a:rPr lang="el-GR" sz="2200" b="1" dirty="0" smtClean="0"/>
              <a:t>, τσαλακωμένα φύλλα εφημερίδων</a:t>
            </a:r>
          </a:p>
          <a:p>
            <a:pPr>
              <a:spcBef>
                <a:spcPct val="50000"/>
              </a:spcBef>
              <a:defRPr/>
            </a:pPr>
            <a:r>
              <a:rPr lang="el-GR" sz="2200" b="1" dirty="0" smtClean="0">
                <a:solidFill>
                  <a:srgbClr val="FFC000"/>
                </a:solidFill>
              </a:rPr>
              <a:t>ηλεκτρολογικά: </a:t>
            </a:r>
            <a:r>
              <a:rPr lang="el-GR" sz="2200" b="1" dirty="0" smtClean="0"/>
              <a:t>καλώδια, μικροί λαμπτήρες, μπαταρίες, </a:t>
            </a:r>
            <a:r>
              <a:rPr lang="en-US" sz="2200" b="1" dirty="0" smtClean="0"/>
              <a:t>LED</a:t>
            </a:r>
            <a:endParaRPr lang="el-GR" sz="2200" b="1" dirty="0" smtClean="0"/>
          </a:p>
          <a:p>
            <a:pPr>
              <a:spcBef>
                <a:spcPct val="50000"/>
              </a:spcBef>
              <a:defRPr/>
            </a:pPr>
            <a:r>
              <a:rPr lang="el-GR" sz="2200" b="1" dirty="0" smtClean="0">
                <a:solidFill>
                  <a:srgbClr val="FFC000"/>
                </a:solidFill>
              </a:rPr>
              <a:t>συνδετικά υλικά: </a:t>
            </a:r>
            <a:r>
              <a:rPr lang="el-GR" sz="2200" b="1" dirty="0" smtClean="0"/>
              <a:t>καρφίτσες, πινέζες, κόλλα χαρτιού, σιλικόνη</a:t>
            </a:r>
          </a:p>
          <a:p>
            <a:pPr>
              <a:spcBef>
                <a:spcPct val="50000"/>
              </a:spcBef>
              <a:defRPr/>
            </a:pPr>
            <a:r>
              <a:rPr lang="el-GR" sz="2200" b="1" dirty="0" smtClean="0">
                <a:solidFill>
                  <a:srgbClr val="FFC000"/>
                </a:solidFill>
              </a:rPr>
              <a:t>εξωτερικοί χώροι: </a:t>
            </a:r>
            <a:r>
              <a:rPr lang="el-GR" sz="2200" b="1" dirty="0" smtClean="0"/>
              <a:t>χαρτόνια διαφόρων τύπων, οδοντογλυφίδες, καλαμάκια </a:t>
            </a:r>
          </a:p>
          <a:p>
            <a:pPr>
              <a:spcBef>
                <a:spcPct val="50000"/>
              </a:spcBef>
              <a:defRPr/>
            </a:pPr>
            <a:r>
              <a:rPr lang="el-GR" sz="2200" b="1" dirty="0" smtClean="0">
                <a:solidFill>
                  <a:srgbClr val="FFC000"/>
                </a:solidFill>
              </a:rPr>
              <a:t>κινούμενα μέρη: </a:t>
            </a:r>
            <a:r>
              <a:rPr lang="el-GR" sz="2200" b="1" dirty="0" smtClean="0"/>
              <a:t>γρανάζια, μικροί ηλεκτρικοί κινητήρες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4779-BFE0-4E3F-A1A1-6E3638B0DBFA}" type="slidenum">
              <a:rPr lang="el-GR" smtClean="0"/>
              <a:pPr/>
              <a:t>11</a:t>
            </a:fld>
            <a:endParaRPr lang="el-GR"/>
          </a:p>
        </p:txBody>
      </p:sp>
      <p:pic>
        <p:nvPicPr>
          <p:cNvPr id="3" name="2 - Εικόνα" descr="orth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1207140"/>
            <a:ext cx="6143668" cy="565086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142984"/>
            <a:ext cx="5793541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30293" y="1142984"/>
            <a:ext cx="5484913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4929" y="1142984"/>
            <a:ext cx="5317401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85918" y="1142984"/>
            <a:ext cx="5286412" cy="4971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8 - Ομάδα"/>
          <p:cNvGrpSpPr/>
          <p:nvPr/>
        </p:nvGrpSpPr>
        <p:grpSpPr>
          <a:xfrm>
            <a:off x="1428728" y="142852"/>
            <a:ext cx="6500858" cy="751477"/>
            <a:chOff x="0" y="0"/>
            <a:chExt cx="8501122" cy="75147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0" name="9 - Στρογγυλεμένο ορθογώνιο"/>
            <p:cNvSpPr/>
            <p:nvPr/>
          </p:nvSpPr>
          <p:spPr>
            <a:xfrm>
              <a:off x="0" y="0"/>
              <a:ext cx="8501122" cy="751477"/>
            </a:xfrm>
            <a:prstGeom prst="roundRect">
              <a:avLst/>
            </a:prstGeom>
            <a:solidFill>
              <a:srgbClr val="FF6600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Στρογγυλεμένο ορθογώνιο 4"/>
            <p:cNvSpPr/>
            <p:nvPr/>
          </p:nvSpPr>
          <p:spPr>
            <a:xfrm>
              <a:off x="36684" y="36684"/>
              <a:ext cx="8427754" cy="67810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algn="ctr"/>
              <a:r>
                <a:rPr lang="el-GR" sz="4400" b="1" dirty="0" smtClean="0"/>
                <a:t>τεχνικά σχέδια</a:t>
              </a:r>
              <a:endParaRPr lang="el-GR" sz="4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4779-BFE0-4E3F-A1A1-6E3638B0DBFA}" type="slidenum">
              <a:rPr lang="el-GR" smtClean="0"/>
              <a:pPr/>
              <a:t>12</a:t>
            </a:fld>
            <a:endParaRPr lang="el-GR"/>
          </a:p>
        </p:txBody>
      </p:sp>
      <p:pic>
        <p:nvPicPr>
          <p:cNvPr id="4098" name="Picture 2" descr="σάρωση002"/>
          <p:cNvPicPr>
            <a:picLocks noChangeAspect="1" noChangeArrowheads="1"/>
          </p:cNvPicPr>
          <p:nvPr/>
        </p:nvPicPr>
        <p:blipFill>
          <a:blip r:embed="rId2"/>
          <a:srcRect r="62670" b="48128"/>
          <a:stretch>
            <a:fillRect/>
          </a:stretch>
        </p:blipFill>
        <p:spPr bwMode="auto">
          <a:xfrm>
            <a:off x="3214678" y="1714488"/>
            <a:ext cx="285752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σάρωση002"/>
          <p:cNvPicPr>
            <a:picLocks noChangeAspect="1" noChangeArrowheads="1"/>
          </p:cNvPicPr>
          <p:nvPr/>
        </p:nvPicPr>
        <p:blipFill>
          <a:blip r:embed="rId2"/>
          <a:srcRect l="46663" t="12575" r="29073" b="54416"/>
          <a:stretch>
            <a:fillRect/>
          </a:stretch>
        </p:blipFill>
        <p:spPr bwMode="auto">
          <a:xfrm>
            <a:off x="500034" y="2071678"/>
            <a:ext cx="185738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σάρωση002"/>
          <p:cNvPicPr>
            <a:picLocks noChangeAspect="1" noChangeArrowheads="1"/>
          </p:cNvPicPr>
          <p:nvPr/>
        </p:nvPicPr>
        <p:blipFill>
          <a:blip r:embed="rId2"/>
          <a:srcRect l="45729" t="45584" r="28140" b="10403"/>
          <a:stretch>
            <a:fillRect/>
          </a:stretch>
        </p:blipFill>
        <p:spPr bwMode="auto">
          <a:xfrm>
            <a:off x="3643306" y="4357694"/>
            <a:ext cx="200026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σάρωση002"/>
          <p:cNvPicPr>
            <a:picLocks noChangeAspect="1" noChangeArrowheads="1"/>
          </p:cNvPicPr>
          <p:nvPr/>
        </p:nvPicPr>
        <p:blipFill>
          <a:blip r:embed="rId2"/>
          <a:srcRect l="74660" t="15719" b="52844"/>
          <a:stretch>
            <a:fillRect/>
          </a:stretch>
        </p:blipFill>
        <p:spPr bwMode="auto">
          <a:xfrm>
            <a:off x="6572264" y="2357430"/>
            <a:ext cx="1939691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7 - Ομάδα"/>
          <p:cNvGrpSpPr/>
          <p:nvPr/>
        </p:nvGrpSpPr>
        <p:grpSpPr>
          <a:xfrm>
            <a:off x="1357290" y="214290"/>
            <a:ext cx="6000792" cy="751477"/>
            <a:chOff x="0" y="0"/>
            <a:chExt cx="8501122" cy="75147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9" name="8 - Στρογγυλεμένο ορθογώνιο"/>
            <p:cNvSpPr/>
            <p:nvPr/>
          </p:nvSpPr>
          <p:spPr>
            <a:xfrm>
              <a:off x="0" y="0"/>
              <a:ext cx="8501122" cy="751477"/>
            </a:xfrm>
            <a:prstGeom prst="roundRect">
              <a:avLst/>
            </a:prstGeom>
            <a:solidFill>
              <a:srgbClr val="FF6600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Στρογγυλεμένο ορθογώνιο 4"/>
            <p:cNvSpPr/>
            <p:nvPr/>
          </p:nvSpPr>
          <p:spPr>
            <a:xfrm>
              <a:off x="36684" y="36684"/>
              <a:ext cx="8427754" cy="67810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algn="ctr"/>
              <a:r>
                <a:rPr lang="el-GR" sz="4400" b="1" dirty="0" smtClean="0"/>
                <a:t>τεχνικά σχέδια</a:t>
              </a:r>
              <a:endParaRPr lang="el-GR" sz="4400" dirty="0"/>
            </a:p>
          </p:txBody>
        </p:sp>
      </p:grpSp>
      <p:sp>
        <p:nvSpPr>
          <p:cNvPr id="11" name="10 - Ορθογώνιο"/>
          <p:cNvSpPr/>
          <p:nvPr/>
        </p:nvSpPr>
        <p:spPr>
          <a:xfrm>
            <a:off x="500034" y="3857628"/>
            <a:ext cx="264320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Τις συνεχείς γραμμές τις χρησιμοποιούμε όταν θέλουμε να σχεδιάσουμε το περίγραμμα και γενικότερα τις ακμές που φαίνονται</a:t>
            </a:r>
            <a:endParaRPr lang="el-GR" dirty="0"/>
          </a:p>
        </p:txBody>
      </p:sp>
      <p:sp>
        <p:nvSpPr>
          <p:cNvPr id="12" name="11 - Ορθογώνιο"/>
          <p:cNvSpPr/>
          <p:nvPr/>
        </p:nvSpPr>
        <p:spPr>
          <a:xfrm>
            <a:off x="6143636" y="1357298"/>
            <a:ext cx="27860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Τις διακεκομμένες για την παράσταση γραμμών που δεν φαίνονται </a:t>
            </a:r>
            <a:endParaRPr lang="el-GR" dirty="0"/>
          </a:p>
        </p:txBody>
      </p:sp>
      <p:sp>
        <p:nvSpPr>
          <p:cNvPr id="13" name="12 - TextBox"/>
          <p:cNvSpPr txBox="1"/>
          <p:nvPr/>
        </p:nvSpPr>
        <p:spPr>
          <a:xfrm>
            <a:off x="4857752" y="385762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err="1" smtClean="0"/>
              <a:t>πρόοψη</a:t>
            </a:r>
            <a:endParaRPr lang="el-GR" dirty="0"/>
          </a:p>
        </p:txBody>
      </p:sp>
      <p:sp>
        <p:nvSpPr>
          <p:cNvPr id="14" name="13 - TextBox"/>
          <p:cNvSpPr txBox="1"/>
          <p:nvPr/>
        </p:nvSpPr>
        <p:spPr>
          <a:xfrm>
            <a:off x="4214810" y="1214422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κάτοψη</a:t>
            </a:r>
            <a:endParaRPr lang="el-GR" dirty="0"/>
          </a:p>
        </p:txBody>
      </p:sp>
      <p:cxnSp>
        <p:nvCxnSpPr>
          <p:cNvPr id="15" name="14 - Ευθύγραμμο βέλος σύνδεσης"/>
          <p:cNvCxnSpPr/>
          <p:nvPr/>
        </p:nvCxnSpPr>
        <p:spPr>
          <a:xfrm flipV="1">
            <a:off x="3286116" y="3357562"/>
            <a:ext cx="571504" cy="42862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- Ευθύγραμμο βέλος σύνδεσης"/>
          <p:cNvCxnSpPr/>
          <p:nvPr/>
        </p:nvCxnSpPr>
        <p:spPr>
          <a:xfrm rot="5400000">
            <a:off x="3679819" y="1749413"/>
            <a:ext cx="107157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- Ευθύγραμμο βέλος σύνδεσης"/>
          <p:cNvCxnSpPr/>
          <p:nvPr/>
        </p:nvCxnSpPr>
        <p:spPr>
          <a:xfrm rot="10800000">
            <a:off x="5214942" y="3643314"/>
            <a:ext cx="838208" cy="5524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- TextBox"/>
          <p:cNvSpPr txBox="1"/>
          <p:nvPr/>
        </p:nvSpPr>
        <p:spPr>
          <a:xfrm>
            <a:off x="2571736" y="2928934"/>
            <a:ext cx="1071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πλάγια </a:t>
            </a:r>
          </a:p>
          <a:p>
            <a:r>
              <a:rPr lang="el-GR" dirty="0" smtClean="0"/>
              <a:t>όψη</a:t>
            </a:r>
            <a:endParaRPr lang="el-GR" dirty="0"/>
          </a:p>
        </p:txBody>
      </p:sp>
      <p:sp>
        <p:nvSpPr>
          <p:cNvPr id="20" name="19 - Ορθογώνιο"/>
          <p:cNvSpPr/>
          <p:nvPr/>
        </p:nvSpPr>
        <p:spPr>
          <a:xfrm>
            <a:off x="6357950" y="4286256"/>
            <a:ext cx="19288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Τις μικτές γραμμές (διακεκομμένες και συνεχείς) για τους άξονες συμμετρίας των διαφόρων αντικειμένων.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4779-BFE0-4E3F-A1A1-6E3638B0DBFA}" type="slidenum">
              <a:rPr lang="el-GR" smtClean="0"/>
              <a:pPr/>
              <a:t>13</a:t>
            </a:fld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1285852" y="2857496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err="1" smtClean="0"/>
              <a:t>πρόοψη</a:t>
            </a:r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3857620" y="6286520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κάτοψη</a:t>
            </a:r>
            <a:endParaRPr lang="el-GR" dirty="0"/>
          </a:p>
        </p:txBody>
      </p:sp>
      <p:pic>
        <p:nvPicPr>
          <p:cNvPr id="8" name="7 - Εικόνα" descr="Χωρίς τίτλο.jpg"/>
          <p:cNvPicPr>
            <a:picLocks noChangeAspect="1"/>
          </p:cNvPicPr>
          <p:nvPr/>
        </p:nvPicPr>
        <p:blipFill>
          <a:blip r:embed="rId2"/>
          <a:srcRect l="9841" t="12664" r="52898" b="57828"/>
          <a:stretch>
            <a:fillRect/>
          </a:stretch>
        </p:blipFill>
        <p:spPr>
          <a:xfrm>
            <a:off x="3500430" y="5143512"/>
            <a:ext cx="1857388" cy="1143008"/>
          </a:xfrm>
          <a:prstGeom prst="rect">
            <a:avLst/>
          </a:prstGeom>
        </p:spPr>
      </p:pic>
      <p:pic>
        <p:nvPicPr>
          <p:cNvPr id="9" name="8 - Εικόνα" descr="Χωρίς τίτλο.jpg"/>
          <p:cNvPicPr>
            <a:picLocks noChangeAspect="1"/>
          </p:cNvPicPr>
          <p:nvPr/>
        </p:nvPicPr>
        <p:blipFill>
          <a:blip r:embed="rId2"/>
          <a:srcRect l="54268" b="41229"/>
          <a:stretch>
            <a:fillRect/>
          </a:stretch>
        </p:blipFill>
        <p:spPr>
          <a:xfrm>
            <a:off x="3214678" y="2357430"/>
            <a:ext cx="2279630" cy="2276492"/>
          </a:xfrm>
          <a:prstGeom prst="rect">
            <a:avLst/>
          </a:prstGeom>
        </p:spPr>
      </p:pic>
      <p:pic>
        <p:nvPicPr>
          <p:cNvPr id="10" name="9 - Εικόνα" descr="Χωρίς τίτλο.jpg"/>
          <p:cNvPicPr>
            <a:picLocks noChangeAspect="1"/>
          </p:cNvPicPr>
          <p:nvPr/>
        </p:nvPicPr>
        <p:blipFill>
          <a:blip r:embed="rId2"/>
          <a:srcRect l="12707" t="66148" r="55764"/>
          <a:stretch>
            <a:fillRect/>
          </a:stretch>
        </p:blipFill>
        <p:spPr>
          <a:xfrm>
            <a:off x="5786446" y="1714488"/>
            <a:ext cx="1571636" cy="1311256"/>
          </a:xfrm>
          <a:prstGeom prst="rect">
            <a:avLst/>
          </a:prstGeom>
        </p:spPr>
      </p:pic>
      <p:pic>
        <p:nvPicPr>
          <p:cNvPr id="11" name="10 - Εικόνα" descr="Χωρίς τίτλο.jpg"/>
          <p:cNvPicPr>
            <a:picLocks noChangeAspect="1"/>
          </p:cNvPicPr>
          <p:nvPr/>
        </p:nvPicPr>
        <p:blipFill>
          <a:blip r:embed="rId2"/>
          <a:srcRect l="61433" t="64304" r="14203" b="6188"/>
          <a:stretch>
            <a:fillRect/>
          </a:stretch>
        </p:blipFill>
        <p:spPr>
          <a:xfrm>
            <a:off x="1285852" y="1643050"/>
            <a:ext cx="1214446" cy="1143008"/>
          </a:xfrm>
          <a:prstGeom prst="rect">
            <a:avLst/>
          </a:prstGeom>
        </p:spPr>
      </p:pic>
      <p:cxnSp>
        <p:nvCxnSpPr>
          <p:cNvPr id="13" name="12 - Ευθύγραμμο βέλος σύνδεσης"/>
          <p:cNvCxnSpPr/>
          <p:nvPr/>
        </p:nvCxnSpPr>
        <p:spPr>
          <a:xfrm flipV="1">
            <a:off x="3071802" y="4071942"/>
            <a:ext cx="642942" cy="5000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- Ευθύγραμμο βέλος σύνδεσης"/>
          <p:cNvCxnSpPr/>
          <p:nvPr/>
        </p:nvCxnSpPr>
        <p:spPr>
          <a:xfrm rot="5400000">
            <a:off x="3786182" y="1928802"/>
            <a:ext cx="857256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- Ευθύγραμμο βέλος σύνδεσης"/>
          <p:cNvCxnSpPr/>
          <p:nvPr/>
        </p:nvCxnSpPr>
        <p:spPr>
          <a:xfrm rot="10800000">
            <a:off x="5072066" y="4214818"/>
            <a:ext cx="714380" cy="5000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19 - Ομάδα"/>
          <p:cNvGrpSpPr/>
          <p:nvPr/>
        </p:nvGrpSpPr>
        <p:grpSpPr>
          <a:xfrm>
            <a:off x="1571604" y="142852"/>
            <a:ext cx="5786478" cy="751477"/>
            <a:chOff x="0" y="0"/>
            <a:chExt cx="8501122" cy="75147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1" name="20 - Στρογγυλεμένο ορθογώνιο"/>
            <p:cNvSpPr/>
            <p:nvPr/>
          </p:nvSpPr>
          <p:spPr>
            <a:xfrm>
              <a:off x="0" y="0"/>
              <a:ext cx="8501122" cy="751477"/>
            </a:xfrm>
            <a:prstGeom prst="roundRect">
              <a:avLst/>
            </a:prstGeom>
            <a:solidFill>
              <a:srgbClr val="FF6600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Στρογγυλεμένο ορθογώνιο 4"/>
            <p:cNvSpPr/>
            <p:nvPr/>
          </p:nvSpPr>
          <p:spPr>
            <a:xfrm>
              <a:off x="36684" y="36684"/>
              <a:ext cx="8427754" cy="67810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algn="ctr"/>
              <a:r>
                <a:rPr lang="el-GR" sz="4400" b="1" dirty="0" smtClean="0"/>
                <a:t>τεχνικά σχέδια</a:t>
              </a:r>
              <a:endParaRPr lang="el-GR" sz="4400" dirty="0"/>
            </a:p>
          </p:txBody>
        </p:sp>
      </p:grpSp>
      <p:sp>
        <p:nvSpPr>
          <p:cNvPr id="23" name="22 - TextBox"/>
          <p:cNvSpPr txBox="1"/>
          <p:nvPr/>
        </p:nvSpPr>
        <p:spPr>
          <a:xfrm>
            <a:off x="5857884" y="1285860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πλάγια όψη</a:t>
            </a:r>
            <a:endParaRPr lang="el-GR" dirty="0"/>
          </a:p>
        </p:txBody>
      </p:sp>
      <p:sp>
        <p:nvSpPr>
          <p:cNvPr id="24" name="23 - TextBox"/>
          <p:cNvSpPr txBox="1"/>
          <p:nvPr/>
        </p:nvSpPr>
        <p:spPr>
          <a:xfrm>
            <a:off x="5357818" y="4643446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err="1" smtClean="0"/>
              <a:t>πρόοψη</a:t>
            </a:r>
            <a:endParaRPr lang="el-GR" dirty="0"/>
          </a:p>
        </p:txBody>
      </p:sp>
      <p:sp>
        <p:nvSpPr>
          <p:cNvPr id="25" name="24 - TextBox"/>
          <p:cNvSpPr txBox="1"/>
          <p:nvPr/>
        </p:nvSpPr>
        <p:spPr>
          <a:xfrm>
            <a:off x="3643306" y="1142984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κάτοψη</a:t>
            </a:r>
            <a:endParaRPr lang="el-GR" dirty="0"/>
          </a:p>
        </p:txBody>
      </p:sp>
      <p:sp>
        <p:nvSpPr>
          <p:cNvPr id="28" name="27 - TextBox"/>
          <p:cNvSpPr txBox="1"/>
          <p:nvPr/>
        </p:nvSpPr>
        <p:spPr>
          <a:xfrm>
            <a:off x="1785918" y="4286256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πλάγια όψη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23" grpId="0"/>
      <p:bldP spid="24" grpId="0"/>
      <p:bldP spid="25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4779-BFE0-4E3F-A1A1-6E3638B0DBFA}" type="slidenum">
              <a:rPr lang="el-GR" smtClean="0"/>
              <a:pPr/>
              <a:t>14</a:t>
            </a:fld>
            <a:endParaRPr lang="el-GR"/>
          </a:p>
        </p:txBody>
      </p:sp>
      <p:sp>
        <p:nvSpPr>
          <p:cNvPr id="4" name="3 - TextBox"/>
          <p:cNvSpPr txBox="1"/>
          <p:nvPr/>
        </p:nvSpPr>
        <p:spPr>
          <a:xfrm>
            <a:off x="285720" y="1000108"/>
            <a:ext cx="8572560" cy="286232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400" dirty="0" smtClean="0"/>
              <a:t>Η σχέση ανάμεσα στο πραγματικό μήκος του αντικειμένου και το μήκος που του δίνουμε στο σχέδιο ονομάζεται κλίμακα του σχεδίου. </a:t>
            </a:r>
          </a:p>
          <a:p>
            <a:pPr>
              <a:lnSpc>
                <a:spcPct val="150000"/>
              </a:lnSpc>
            </a:pPr>
            <a:r>
              <a:rPr lang="el-GR" sz="2400" dirty="0" smtClean="0"/>
              <a:t>Συνήθως τα έργα που κατασκευάζουμε, τα σχεδιάζουμε μικρότερα απ’ ότι είναι στην πραγματικότητα.</a:t>
            </a:r>
            <a:endParaRPr lang="el-GR" sz="2400" dirty="0"/>
          </a:p>
        </p:txBody>
      </p:sp>
      <p:sp>
        <p:nvSpPr>
          <p:cNvPr id="5" name="4 - TextBox"/>
          <p:cNvSpPr txBox="1"/>
          <p:nvPr/>
        </p:nvSpPr>
        <p:spPr>
          <a:xfrm>
            <a:off x="428596" y="4071942"/>
            <a:ext cx="8286808" cy="2554545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παραδείγματα:</a:t>
            </a:r>
          </a:p>
          <a:p>
            <a:r>
              <a:rPr lang="el-GR" sz="2000" dirty="0" smtClean="0"/>
              <a:t>1:5 </a:t>
            </a:r>
          </a:p>
          <a:p>
            <a:r>
              <a:rPr lang="el-GR" sz="2000" dirty="0" smtClean="0"/>
              <a:t>δείχνει ότι η διάσταση στο σχέδιο είναι 5 φορές μικρότερη από το </a:t>
            </a:r>
          </a:p>
          <a:p>
            <a:r>
              <a:rPr lang="el-GR" sz="2000" dirty="0" smtClean="0"/>
              <a:t>πραγματικό αντικείμενο</a:t>
            </a:r>
          </a:p>
          <a:p>
            <a:r>
              <a:rPr lang="el-GR" sz="2000" dirty="0" smtClean="0"/>
              <a:t>1:100 </a:t>
            </a:r>
          </a:p>
          <a:p>
            <a:r>
              <a:rPr lang="el-GR" sz="2000" dirty="0" smtClean="0"/>
              <a:t>δείχνει ότι η διάσταση στο σχέδιο είναι 100 φορές μικρότερη από το </a:t>
            </a:r>
          </a:p>
          <a:p>
            <a:r>
              <a:rPr lang="el-GR" sz="2000" dirty="0" smtClean="0"/>
              <a:t>πραγματικό αντικείμενο</a:t>
            </a:r>
          </a:p>
          <a:p>
            <a:r>
              <a:rPr lang="el-GR" sz="2000" dirty="0" smtClean="0">
                <a:solidFill>
                  <a:srgbClr val="FF0000"/>
                </a:solidFill>
              </a:rPr>
              <a:t>σημείωση: αριθμοί πρέπει να ανήκουν στην ίδια μονάδα μέτρησης</a:t>
            </a:r>
          </a:p>
        </p:txBody>
      </p:sp>
      <p:grpSp>
        <p:nvGrpSpPr>
          <p:cNvPr id="7" name="6 - Ομάδα"/>
          <p:cNvGrpSpPr/>
          <p:nvPr/>
        </p:nvGrpSpPr>
        <p:grpSpPr>
          <a:xfrm>
            <a:off x="1500166" y="142852"/>
            <a:ext cx="6000792" cy="751477"/>
            <a:chOff x="0" y="0"/>
            <a:chExt cx="8501122" cy="75147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8" name="7 - Στρογγυλεμένο ορθογώνιο"/>
            <p:cNvSpPr/>
            <p:nvPr/>
          </p:nvSpPr>
          <p:spPr>
            <a:xfrm>
              <a:off x="0" y="0"/>
              <a:ext cx="8501122" cy="751477"/>
            </a:xfrm>
            <a:prstGeom prst="roundRect">
              <a:avLst/>
            </a:prstGeom>
            <a:solidFill>
              <a:srgbClr val="FF6600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Στρογγυλεμένο ορθογώνιο 4"/>
            <p:cNvSpPr/>
            <p:nvPr/>
          </p:nvSpPr>
          <p:spPr>
            <a:xfrm>
              <a:off x="36684" y="36684"/>
              <a:ext cx="8427754" cy="67810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algn="ctr"/>
              <a:r>
                <a:rPr lang="el-GR" sz="4400" dirty="0" smtClean="0"/>
                <a:t>Κλίμακες σχεδίασης</a:t>
              </a:r>
              <a:endParaRPr lang="el-GR" sz="4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4779-BFE0-4E3F-A1A1-6E3638B0DBFA}" type="slidenum">
              <a:rPr lang="el-GR" smtClean="0"/>
              <a:pPr/>
              <a:t>15</a:t>
            </a:fld>
            <a:endParaRPr lang="el-GR"/>
          </a:p>
        </p:txBody>
      </p:sp>
      <p:grpSp>
        <p:nvGrpSpPr>
          <p:cNvPr id="3" name="2 - Ομάδα"/>
          <p:cNvGrpSpPr/>
          <p:nvPr/>
        </p:nvGrpSpPr>
        <p:grpSpPr>
          <a:xfrm>
            <a:off x="1500166" y="142852"/>
            <a:ext cx="6000792" cy="751477"/>
            <a:chOff x="0" y="0"/>
            <a:chExt cx="8501122" cy="75147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" name="3 - Στρογγυλεμένο ορθογώνιο"/>
            <p:cNvSpPr/>
            <p:nvPr/>
          </p:nvSpPr>
          <p:spPr>
            <a:xfrm>
              <a:off x="0" y="0"/>
              <a:ext cx="8501122" cy="751477"/>
            </a:xfrm>
            <a:prstGeom prst="roundRect">
              <a:avLst/>
            </a:prstGeom>
            <a:solidFill>
              <a:srgbClr val="FF6600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Στρογγυλεμένο ορθογώνιο 4"/>
            <p:cNvSpPr/>
            <p:nvPr/>
          </p:nvSpPr>
          <p:spPr>
            <a:xfrm>
              <a:off x="36684" y="36684"/>
              <a:ext cx="8427754" cy="67810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algn="ctr"/>
              <a:r>
                <a:rPr lang="el-GR" sz="4400" dirty="0" smtClean="0"/>
                <a:t>διαστάσεις σχεδίου</a:t>
              </a:r>
              <a:endParaRPr lang="el-GR" sz="4400" dirty="0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714488"/>
            <a:ext cx="6072230" cy="4593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TextBox"/>
          <p:cNvSpPr txBox="1"/>
          <p:nvPr/>
        </p:nvSpPr>
        <p:spPr>
          <a:xfrm>
            <a:off x="714348" y="1071546"/>
            <a:ext cx="7643866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τέλος, τοποθετούμε τις διαστάσεις συνήθως σε εκατοστά ή χιλιοστά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4779-BFE0-4E3F-A1A1-6E3638B0DBFA}" type="slidenum">
              <a:rPr lang="el-GR" smtClean="0"/>
              <a:pPr/>
              <a:t>2</a:t>
            </a:fld>
            <a:endParaRPr lang="el-GR"/>
          </a:p>
        </p:txBody>
      </p:sp>
      <p:graphicFrame>
        <p:nvGraphicFramePr>
          <p:cNvPr id="3" name="2 - Διάγραμμα"/>
          <p:cNvGraphicFramePr/>
          <p:nvPr/>
        </p:nvGraphicFramePr>
        <p:xfrm>
          <a:off x="1428728" y="1142984"/>
          <a:ext cx="7286676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Στρογγυλεμένο ορθογώνιο 4"/>
          <p:cNvSpPr/>
          <p:nvPr/>
        </p:nvSpPr>
        <p:spPr>
          <a:xfrm>
            <a:off x="667344" y="77409"/>
            <a:ext cx="7809312" cy="775597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7160" tIns="137160" rIns="137160" bIns="137160" numCol="1" spcCol="1270" anchor="ctr" anchorCtr="0">
            <a:sp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3600" kern="1200" dirty="0" smtClean="0"/>
              <a:t>κατασκευή ενός τεχνολογικού αντικ</a:t>
            </a:r>
            <a:endParaRPr lang="el-GR" sz="3600" kern="1200" dirty="0"/>
          </a:p>
        </p:txBody>
      </p:sp>
      <p:grpSp>
        <p:nvGrpSpPr>
          <p:cNvPr id="7" name="6 - Ομάδα"/>
          <p:cNvGrpSpPr/>
          <p:nvPr/>
        </p:nvGrpSpPr>
        <p:grpSpPr>
          <a:xfrm>
            <a:off x="357158" y="142852"/>
            <a:ext cx="8501122" cy="751477"/>
            <a:chOff x="0" y="0"/>
            <a:chExt cx="8501122" cy="75147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8" name="7 - Στρογγυλεμένο ορθογώνιο"/>
            <p:cNvSpPr/>
            <p:nvPr/>
          </p:nvSpPr>
          <p:spPr>
            <a:xfrm>
              <a:off x="0" y="0"/>
              <a:ext cx="8501122" cy="751477"/>
            </a:xfrm>
            <a:prstGeom prst="roundRect">
              <a:avLst/>
            </a:prstGeom>
            <a:solidFill>
              <a:srgbClr val="FF6600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Στρογγυλεμένο ορθογώνιο 4"/>
            <p:cNvSpPr/>
            <p:nvPr/>
          </p:nvSpPr>
          <p:spPr>
            <a:xfrm>
              <a:off x="36684" y="36684"/>
              <a:ext cx="8427754" cy="67810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algn="ctr"/>
              <a:r>
                <a:rPr lang="el-GR" sz="3200" b="1" dirty="0" smtClean="0"/>
                <a:t>κατασκευή τεχνολογικού αντικειμένου</a:t>
              </a:r>
              <a:endParaRPr lang="el-GR" sz="3200" dirty="0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4779-BFE0-4E3F-A1A1-6E3638B0DBFA}" type="slidenum">
              <a:rPr lang="el-GR" smtClean="0"/>
              <a:pPr/>
              <a:t>3</a:t>
            </a:fld>
            <a:endParaRPr lang="el-GR"/>
          </a:p>
        </p:txBody>
      </p:sp>
      <p:grpSp>
        <p:nvGrpSpPr>
          <p:cNvPr id="3" name="2 - Ομάδα"/>
          <p:cNvGrpSpPr/>
          <p:nvPr/>
        </p:nvGrpSpPr>
        <p:grpSpPr>
          <a:xfrm>
            <a:off x="357158" y="142852"/>
            <a:ext cx="8501122" cy="751477"/>
            <a:chOff x="0" y="0"/>
            <a:chExt cx="8501122" cy="75147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" name="3 - Στρογγυλεμένο ορθογώνιο"/>
            <p:cNvSpPr/>
            <p:nvPr/>
          </p:nvSpPr>
          <p:spPr>
            <a:xfrm>
              <a:off x="0" y="0"/>
              <a:ext cx="8501122" cy="751477"/>
            </a:xfrm>
            <a:prstGeom prst="roundRect">
              <a:avLst/>
            </a:prstGeom>
            <a:solidFill>
              <a:srgbClr val="FF6600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Στρογγυλεμένο ορθογώνιο 4"/>
            <p:cNvSpPr/>
            <p:nvPr/>
          </p:nvSpPr>
          <p:spPr>
            <a:xfrm>
              <a:off x="36684" y="36684"/>
              <a:ext cx="8427754" cy="67810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algn="ctr"/>
              <a:r>
                <a:rPr lang="el-GR" sz="3200" b="1" dirty="0" smtClean="0"/>
                <a:t>γραπτή εργασία</a:t>
              </a:r>
              <a:endParaRPr lang="el-GR" sz="3200" dirty="0"/>
            </a:p>
          </p:txBody>
        </p:sp>
      </p:grpSp>
      <p:graphicFrame>
        <p:nvGraphicFramePr>
          <p:cNvPr id="6" name="5 - Διάγραμμα"/>
          <p:cNvGraphicFramePr/>
          <p:nvPr/>
        </p:nvGraphicFramePr>
        <p:xfrm>
          <a:off x="285720" y="1714488"/>
          <a:ext cx="8643998" cy="3246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4779-BFE0-4E3F-A1A1-6E3638B0DBFA}" type="slidenum">
              <a:rPr lang="el-GR" smtClean="0"/>
              <a:pPr/>
              <a:t>4</a:t>
            </a:fld>
            <a:endParaRPr lang="el-GR"/>
          </a:p>
        </p:txBody>
      </p:sp>
      <p:grpSp>
        <p:nvGrpSpPr>
          <p:cNvPr id="3" name="2 - Ομάδα"/>
          <p:cNvGrpSpPr/>
          <p:nvPr/>
        </p:nvGrpSpPr>
        <p:grpSpPr>
          <a:xfrm>
            <a:off x="357158" y="142852"/>
            <a:ext cx="8501122" cy="751477"/>
            <a:chOff x="0" y="0"/>
            <a:chExt cx="8501122" cy="75147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" name="3 - Στρογγυλεμένο ορθογώνιο"/>
            <p:cNvSpPr/>
            <p:nvPr/>
          </p:nvSpPr>
          <p:spPr>
            <a:xfrm>
              <a:off x="0" y="0"/>
              <a:ext cx="8501122" cy="751477"/>
            </a:xfrm>
            <a:prstGeom prst="roundRect">
              <a:avLst/>
            </a:prstGeom>
            <a:solidFill>
              <a:srgbClr val="FF6600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Στρογγυλεμένο ορθογώνιο 4"/>
            <p:cNvSpPr/>
            <p:nvPr/>
          </p:nvSpPr>
          <p:spPr>
            <a:xfrm>
              <a:off x="36684" y="36684"/>
              <a:ext cx="8427754" cy="67810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algn="ctr"/>
              <a:r>
                <a:rPr lang="el-GR" sz="3200" b="1" dirty="0" smtClean="0"/>
                <a:t>γραπτή εργασία</a:t>
              </a:r>
              <a:endParaRPr lang="el-GR" sz="3200" dirty="0"/>
            </a:p>
          </p:txBody>
        </p:sp>
      </p:grpSp>
      <p:graphicFrame>
        <p:nvGraphicFramePr>
          <p:cNvPr id="6" name="5 - Διάγραμμα"/>
          <p:cNvGraphicFramePr/>
          <p:nvPr/>
        </p:nvGraphicFramePr>
        <p:xfrm>
          <a:off x="285720" y="1071546"/>
          <a:ext cx="8643998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4779-BFE0-4E3F-A1A1-6E3638B0DBFA}" type="slidenum">
              <a:rPr lang="el-GR" smtClean="0"/>
              <a:pPr/>
              <a:t>5</a:t>
            </a:fld>
            <a:endParaRPr lang="el-GR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2460039"/>
            <a:ext cx="1714512" cy="1580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10 - Επεξήγηση με σύννεφο"/>
          <p:cNvSpPr/>
          <p:nvPr/>
        </p:nvSpPr>
        <p:spPr>
          <a:xfrm>
            <a:off x="321439" y="0"/>
            <a:ext cx="3786214" cy="2602915"/>
          </a:xfrm>
          <a:prstGeom prst="cloudCallout">
            <a:avLst>
              <a:gd name="adj1" fmla="val 44299"/>
              <a:gd name="adj2" fmla="val 80741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 sz="2800" b="1" dirty="0" smtClean="0"/>
          </a:p>
          <a:p>
            <a:pPr algn="ctr"/>
            <a:r>
              <a:rPr lang="el-GR" sz="2400" b="1" dirty="0" smtClean="0"/>
              <a:t>τι υλικά μπορώ να χρησιμοποιήσω ;;;</a:t>
            </a:r>
          </a:p>
          <a:p>
            <a:pPr algn="ctr"/>
            <a:endParaRPr lang="el-GR" dirty="0"/>
          </a:p>
        </p:txBody>
      </p:sp>
      <p:sp>
        <p:nvSpPr>
          <p:cNvPr id="5" name="5 - Επεξήγηση με σύννεφο"/>
          <p:cNvSpPr/>
          <p:nvPr/>
        </p:nvSpPr>
        <p:spPr>
          <a:xfrm>
            <a:off x="5572132" y="316899"/>
            <a:ext cx="3143272" cy="2357454"/>
          </a:xfrm>
          <a:prstGeom prst="cloudCallout">
            <a:avLst>
              <a:gd name="adj1" fmla="val -49842"/>
              <a:gd name="adj2" fmla="val 80202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 sz="2800" b="1" dirty="0" smtClean="0"/>
          </a:p>
          <a:p>
            <a:pPr algn="ctr"/>
            <a:r>
              <a:rPr lang="el-GR" sz="2400" b="1" dirty="0" smtClean="0"/>
              <a:t>τι εργαλεία ;;;</a:t>
            </a:r>
            <a:endParaRPr lang="el-GR" dirty="0"/>
          </a:p>
        </p:txBody>
      </p:sp>
      <p:sp>
        <p:nvSpPr>
          <p:cNvPr id="6" name="5 - Επεξήγηση με σύννεφο"/>
          <p:cNvSpPr/>
          <p:nvPr/>
        </p:nvSpPr>
        <p:spPr>
          <a:xfrm>
            <a:off x="5286380" y="3929066"/>
            <a:ext cx="3143272" cy="2357454"/>
          </a:xfrm>
          <a:prstGeom prst="cloudCallout">
            <a:avLst>
              <a:gd name="adj1" fmla="val -47822"/>
              <a:gd name="adj2" fmla="val -62558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 sz="2800" b="1" dirty="0" smtClean="0"/>
          </a:p>
          <a:p>
            <a:pPr algn="ctr"/>
            <a:r>
              <a:rPr lang="el-GR" sz="2400" b="1" dirty="0" smtClean="0"/>
              <a:t>πως θα αρχίσω         ;;;</a:t>
            </a:r>
            <a:endParaRPr lang="el-GR" dirty="0"/>
          </a:p>
        </p:txBody>
      </p:sp>
      <p:sp>
        <p:nvSpPr>
          <p:cNvPr id="7" name="6 - Επεξήγηση με σύννεφο"/>
          <p:cNvSpPr/>
          <p:nvPr/>
        </p:nvSpPr>
        <p:spPr>
          <a:xfrm>
            <a:off x="500034" y="4143380"/>
            <a:ext cx="3143272" cy="2357454"/>
          </a:xfrm>
          <a:prstGeom prst="cloudCallout">
            <a:avLst>
              <a:gd name="adj1" fmla="val 65309"/>
              <a:gd name="adj2" fmla="val -61481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 sz="2800" b="1" dirty="0" smtClean="0"/>
          </a:p>
          <a:p>
            <a:pPr algn="ctr"/>
            <a:r>
              <a:rPr lang="el-GR" sz="2400" b="1" dirty="0" smtClean="0"/>
              <a:t>τι θέμα θα διαλέξω       ;;;</a:t>
            </a:r>
            <a:endParaRPr lang="el-G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3000372"/>
            <a:ext cx="2857500" cy="2857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4779-BFE0-4E3F-A1A1-6E3638B0DBFA}" type="slidenum">
              <a:rPr lang="el-GR" smtClean="0"/>
              <a:pPr/>
              <a:t>6</a:t>
            </a:fld>
            <a:endParaRPr lang="el-G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5000" t="30500" r="6666" b="21500"/>
          <a:stretch>
            <a:fillRect/>
          </a:stretch>
        </p:blipFill>
        <p:spPr bwMode="auto">
          <a:xfrm>
            <a:off x="500034" y="1071546"/>
            <a:ext cx="3076299" cy="1857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t="17187" b="19062"/>
          <a:stretch>
            <a:fillRect/>
          </a:stretch>
        </p:blipFill>
        <p:spPr bwMode="auto">
          <a:xfrm>
            <a:off x="5000628" y="1142984"/>
            <a:ext cx="2577353" cy="16430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3214686"/>
            <a:ext cx="4006636" cy="24907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3429000"/>
            <a:ext cx="1202649" cy="26431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grpSp>
        <p:nvGrpSpPr>
          <p:cNvPr id="9" name="8 - Ομάδα"/>
          <p:cNvGrpSpPr/>
          <p:nvPr/>
        </p:nvGrpSpPr>
        <p:grpSpPr>
          <a:xfrm>
            <a:off x="357158" y="142852"/>
            <a:ext cx="8501122" cy="751477"/>
            <a:chOff x="0" y="0"/>
            <a:chExt cx="8501122" cy="75147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0" name="9 - Στρογγυλεμένο ορθογώνιο"/>
            <p:cNvSpPr/>
            <p:nvPr/>
          </p:nvSpPr>
          <p:spPr>
            <a:xfrm>
              <a:off x="0" y="0"/>
              <a:ext cx="8501122" cy="751477"/>
            </a:xfrm>
            <a:prstGeom prst="roundRect">
              <a:avLst/>
            </a:prstGeom>
            <a:solidFill>
              <a:srgbClr val="FF6600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Στρογγυλεμένο ορθογώνιο 4"/>
            <p:cNvSpPr/>
            <p:nvPr/>
          </p:nvSpPr>
          <p:spPr>
            <a:xfrm>
              <a:off x="36684" y="36684"/>
              <a:ext cx="8427754" cy="67810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algn="ctr"/>
              <a:r>
                <a:rPr lang="el-GR" sz="4400" b="1" dirty="0" smtClean="0"/>
                <a:t>εργαλεία</a:t>
              </a:r>
              <a:endParaRPr lang="el-GR" sz="4400" dirty="0"/>
            </a:p>
          </p:txBody>
        </p:sp>
      </p:grpSp>
      <p:sp>
        <p:nvSpPr>
          <p:cNvPr id="12" name="11 - TextBox"/>
          <p:cNvSpPr txBox="1"/>
          <p:nvPr/>
        </p:nvSpPr>
        <p:spPr>
          <a:xfrm>
            <a:off x="571472" y="2500306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χαρτοκόπτης</a:t>
            </a:r>
            <a:endParaRPr lang="el-GR" dirty="0"/>
          </a:p>
        </p:txBody>
      </p:sp>
      <p:sp>
        <p:nvSpPr>
          <p:cNvPr id="13" name="12 - TextBox"/>
          <p:cNvSpPr txBox="1"/>
          <p:nvPr/>
        </p:nvSpPr>
        <p:spPr>
          <a:xfrm>
            <a:off x="5857884" y="2285992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ψαλίδι</a:t>
            </a:r>
            <a:endParaRPr lang="el-GR" dirty="0"/>
          </a:p>
        </p:txBody>
      </p:sp>
      <p:sp>
        <p:nvSpPr>
          <p:cNvPr id="14" name="13 - TextBox"/>
          <p:cNvSpPr txBox="1"/>
          <p:nvPr/>
        </p:nvSpPr>
        <p:spPr>
          <a:xfrm>
            <a:off x="2071670" y="5072074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τρίγωνο</a:t>
            </a:r>
            <a:endParaRPr lang="el-G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4779-BFE0-4E3F-A1A1-6E3638B0DBFA}" type="slidenum">
              <a:rPr lang="el-GR" smtClean="0"/>
              <a:pPr/>
              <a:t>7</a:t>
            </a:fld>
            <a:endParaRPr lang="el-GR"/>
          </a:p>
        </p:txBody>
      </p:sp>
      <p:grpSp>
        <p:nvGrpSpPr>
          <p:cNvPr id="4" name="3 - Ομάδα"/>
          <p:cNvGrpSpPr/>
          <p:nvPr/>
        </p:nvGrpSpPr>
        <p:grpSpPr>
          <a:xfrm>
            <a:off x="357158" y="142852"/>
            <a:ext cx="8501122" cy="751477"/>
            <a:chOff x="0" y="0"/>
            <a:chExt cx="8501122" cy="75147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4 - Στρογγυλεμένο ορθογώνιο"/>
            <p:cNvSpPr/>
            <p:nvPr/>
          </p:nvSpPr>
          <p:spPr>
            <a:xfrm>
              <a:off x="0" y="0"/>
              <a:ext cx="8501122" cy="751477"/>
            </a:xfrm>
            <a:prstGeom prst="roundRect">
              <a:avLst/>
            </a:prstGeom>
            <a:solidFill>
              <a:srgbClr val="FF6600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Στρογγυλεμένο ορθογώνιο 4"/>
            <p:cNvSpPr/>
            <p:nvPr/>
          </p:nvSpPr>
          <p:spPr>
            <a:xfrm>
              <a:off x="36684" y="36684"/>
              <a:ext cx="8427754" cy="67810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algn="ctr"/>
              <a:r>
                <a:rPr lang="el-GR" sz="4400" b="1" dirty="0" smtClean="0"/>
                <a:t>εργαλεία</a:t>
              </a:r>
              <a:endParaRPr lang="el-GR" sz="4400" dirty="0"/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286256"/>
            <a:ext cx="2106840" cy="2170045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1071546"/>
            <a:ext cx="2667000" cy="266700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1285860"/>
            <a:ext cx="2228853" cy="2240646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3319452" y="4038606"/>
            <a:ext cx="1905000" cy="240030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43570" y="4286256"/>
            <a:ext cx="3238505" cy="173535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20" y="1357298"/>
            <a:ext cx="2357454" cy="2357454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15" name="14 - TextBox"/>
          <p:cNvSpPr txBox="1"/>
          <p:nvPr/>
        </p:nvSpPr>
        <p:spPr>
          <a:xfrm>
            <a:off x="571472" y="3071810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πένσα</a:t>
            </a:r>
            <a:endParaRPr lang="el-GR" dirty="0"/>
          </a:p>
        </p:txBody>
      </p:sp>
      <p:sp>
        <p:nvSpPr>
          <p:cNvPr id="16" name="15 - TextBox"/>
          <p:cNvSpPr txBox="1"/>
          <p:nvPr/>
        </p:nvSpPr>
        <p:spPr>
          <a:xfrm>
            <a:off x="3500430" y="1357298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κατσαβίδι</a:t>
            </a:r>
            <a:endParaRPr lang="el-GR" dirty="0"/>
          </a:p>
        </p:txBody>
      </p:sp>
      <p:sp>
        <p:nvSpPr>
          <p:cNvPr id="17" name="16 - TextBox"/>
          <p:cNvSpPr txBox="1"/>
          <p:nvPr/>
        </p:nvSpPr>
        <p:spPr>
          <a:xfrm>
            <a:off x="6929454" y="4429132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λίμα</a:t>
            </a:r>
            <a:endParaRPr lang="el-GR" dirty="0"/>
          </a:p>
        </p:txBody>
      </p:sp>
      <p:sp>
        <p:nvSpPr>
          <p:cNvPr id="18" name="17 - TextBox"/>
          <p:cNvSpPr txBox="1"/>
          <p:nvPr/>
        </p:nvSpPr>
        <p:spPr>
          <a:xfrm>
            <a:off x="3500430" y="5715016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err="1" smtClean="0"/>
              <a:t>σέγα</a:t>
            </a:r>
            <a:r>
              <a:rPr lang="el-GR" dirty="0" smtClean="0"/>
              <a:t>-πριόνι</a:t>
            </a:r>
            <a:endParaRPr lang="el-GR" dirty="0"/>
          </a:p>
        </p:txBody>
      </p:sp>
      <p:sp>
        <p:nvSpPr>
          <p:cNvPr id="19" name="18 - TextBox"/>
          <p:cNvSpPr txBox="1"/>
          <p:nvPr/>
        </p:nvSpPr>
        <p:spPr>
          <a:xfrm>
            <a:off x="5929322" y="1214422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err="1" smtClean="0"/>
              <a:t>σταυροκατσάβιδο</a:t>
            </a:r>
            <a:endParaRPr lang="el-GR" dirty="0"/>
          </a:p>
        </p:txBody>
      </p:sp>
      <p:sp>
        <p:nvSpPr>
          <p:cNvPr id="20" name="19 - TextBox"/>
          <p:cNvSpPr txBox="1"/>
          <p:nvPr/>
        </p:nvSpPr>
        <p:spPr>
          <a:xfrm>
            <a:off x="1500166" y="5715016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μέγγενη </a:t>
            </a:r>
          </a:p>
          <a:p>
            <a:r>
              <a:rPr lang="el-GR" dirty="0" smtClean="0"/>
              <a:t>πάγκου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4779-BFE0-4E3F-A1A1-6E3638B0DBFA}" type="slidenum">
              <a:rPr lang="el-GR" smtClean="0"/>
              <a:pPr/>
              <a:t>8</a:t>
            </a:fld>
            <a:endParaRPr lang="el-G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t="25000" b="6818"/>
          <a:stretch>
            <a:fillRect/>
          </a:stretch>
        </p:blipFill>
        <p:spPr bwMode="auto">
          <a:xfrm>
            <a:off x="500034" y="1142984"/>
            <a:ext cx="3143250" cy="214314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142984"/>
            <a:ext cx="2974862" cy="2295279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714752"/>
            <a:ext cx="3309933" cy="2482449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</p:spPr>
      </p:pic>
      <p:grpSp>
        <p:nvGrpSpPr>
          <p:cNvPr id="6" name="5 - Ομάδα"/>
          <p:cNvGrpSpPr/>
          <p:nvPr/>
        </p:nvGrpSpPr>
        <p:grpSpPr>
          <a:xfrm>
            <a:off x="357158" y="142852"/>
            <a:ext cx="8501122" cy="751477"/>
            <a:chOff x="0" y="0"/>
            <a:chExt cx="8501122" cy="75147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6 - Στρογγυλεμένο ορθογώνιο"/>
            <p:cNvSpPr/>
            <p:nvPr/>
          </p:nvSpPr>
          <p:spPr>
            <a:xfrm>
              <a:off x="0" y="0"/>
              <a:ext cx="8501122" cy="751477"/>
            </a:xfrm>
            <a:prstGeom prst="roundRect">
              <a:avLst/>
            </a:prstGeom>
            <a:solidFill>
              <a:srgbClr val="FF6600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Στρογγυλεμένο ορθογώνιο 4"/>
            <p:cNvSpPr/>
            <p:nvPr/>
          </p:nvSpPr>
          <p:spPr>
            <a:xfrm>
              <a:off x="36684" y="36684"/>
              <a:ext cx="8427754" cy="67810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algn="ctr"/>
              <a:r>
                <a:rPr lang="el-GR" sz="4400" b="1" dirty="0" smtClean="0"/>
                <a:t>εργαλεία</a:t>
              </a:r>
              <a:endParaRPr lang="el-GR" sz="4400" dirty="0"/>
            </a:p>
          </p:txBody>
        </p:sp>
      </p:grp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3857628"/>
            <a:ext cx="3119439" cy="214953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10" name="9 - TextBox"/>
          <p:cNvSpPr txBox="1"/>
          <p:nvPr/>
        </p:nvSpPr>
        <p:spPr>
          <a:xfrm>
            <a:off x="642910" y="2857496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σφυρί</a:t>
            </a:r>
            <a:endParaRPr lang="el-GR" dirty="0"/>
          </a:p>
        </p:txBody>
      </p:sp>
      <p:sp>
        <p:nvSpPr>
          <p:cNvPr id="11" name="10 - TextBox"/>
          <p:cNvSpPr txBox="1"/>
          <p:nvPr/>
        </p:nvSpPr>
        <p:spPr>
          <a:xfrm>
            <a:off x="5000628" y="2786058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err="1" smtClean="0"/>
              <a:t>δράπανο</a:t>
            </a:r>
            <a:r>
              <a:rPr lang="el-GR" dirty="0" smtClean="0"/>
              <a:t> χειροκίνητο</a:t>
            </a:r>
            <a:endParaRPr lang="el-GR" dirty="0"/>
          </a:p>
        </p:txBody>
      </p:sp>
      <p:sp>
        <p:nvSpPr>
          <p:cNvPr id="12" name="11 - TextBox"/>
          <p:cNvSpPr txBox="1"/>
          <p:nvPr/>
        </p:nvSpPr>
        <p:spPr>
          <a:xfrm>
            <a:off x="642910" y="5214950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err="1" smtClean="0"/>
              <a:t>δράπανο</a:t>
            </a:r>
            <a:r>
              <a:rPr lang="el-GR" dirty="0" smtClean="0"/>
              <a:t> ηλεκτρικό</a:t>
            </a:r>
            <a:endParaRPr lang="el-GR" dirty="0"/>
          </a:p>
        </p:txBody>
      </p:sp>
      <p:sp>
        <p:nvSpPr>
          <p:cNvPr id="13" name="12 - TextBox"/>
          <p:cNvSpPr txBox="1"/>
          <p:nvPr/>
        </p:nvSpPr>
        <p:spPr>
          <a:xfrm>
            <a:off x="4929190" y="4143380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σουβλί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9ο Γυμνάσιο Τ.Α.Δ. Ιωαννίνων</a:t>
            </a:r>
            <a:endParaRPr lang="el-GR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44EF82-E3D5-42C0-AFDA-D6FA745E598D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785918" y="0"/>
            <a:ext cx="5214974" cy="584775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3200" b="1" dirty="0" smtClean="0"/>
              <a:t>ΑΤΟΜΙΚΗ ΕΡΓΑΣΙΑ</a:t>
            </a:r>
            <a:endParaRPr lang="el-GR" sz="3200" b="1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57158" y="714356"/>
            <a:ext cx="5214974" cy="584775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3200" b="1" dirty="0" smtClean="0"/>
              <a:t>κατασκευή μακέτας</a:t>
            </a:r>
            <a:endParaRPr lang="el-GR" sz="3200" b="1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85720" y="1357298"/>
            <a:ext cx="8572560" cy="5214974"/>
          </a:xfrm>
          <a:prstGeom prst="rect">
            <a:avLst/>
          </a:prstGeom>
          <a:solidFill>
            <a:srgbClr val="00B0F0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400" b="1" dirty="0" smtClean="0">
                <a:solidFill>
                  <a:srgbClr val="C00000"/>
                </a:solidFill>
              </a:rPr>
              <a:t>μερικές πρακτικές οδηγίες: </a:t>
            </a:r>
            <a:r>
              <a:rPr lang="el-GR" sz="2400" b="1" dirty="0" smtClean="0"/>
              <a:t>για την κατασκευή μπορεί να χρησιμοποιηθεί κάθε υλικό και εργαλείο αρκεί να είναι σχετικά φθηνό, ακίνδυνο και εύκολα κατεργάσιμο. Καλό θα ήταν να προτιμηθούν χρησιμοποιημένα υλικά ή ανακυκλώσιμα. Ενδεικτικά:</a:t>
            </a:r>
          </a:p>
          <a:p>
            <a:pPr>
              <a:spcBef>
                <a:spcPct val="50000"/>
              </a:spcBef>
              <a:defRPr/>
            </a:pPr>
            <a:r>
              <a:rPr lang="el-GR" sz="2400" b="1" dirty="0" smtClean="0">
                <a:solidFill>
                  <a:srgbClr val="FFC000"/>
                </a:solidFill>
              </a:rPr>
              <a:t>για βάση της μακέτας: </a:t>
            </a:r>
            <a:r>
              <a:rPr lang="el-GR" sz="2400" b="1" dirty="0" smtClean="0"/>
              <a:t>ξύλο (κόντρα πλακέ), χοντρό </a:t>
            </a:r>
            <a:r>
              <a:rPr lang="el-GR" sz="2400" b="1" dirty="0" err="1" smtClean="0"/>
              <a:t>μακετόχαρτο</a:t>
            </a:r>
            <a:r>
              <a:rPr lang="el-GR" sz="2400" b="1" dirty="0" smtClean="0"/>
              <a:t>, φύλλο μονωτικού</a:t>
            </a:r>
          </a:p>
          <a:p>
            <a:pPr>
              <a:spcBef>
                <a:spcPct val="50000"/>
              </a:spcBef>
              <a:defRPr/>
            </a:pPr>
            <a:r>
              <a:rPr lang="el-GR" sz="2400" b="1" dirty="0" smtClean="0">
                <a:solidFill>
                  <a:srgbClr val="FFC000"/>
                </a:solidFill>
              </a:rPr>
              <a:t>για ευθείες επιφάνειες πχ τοίχους: </a:t>
            </a:r>
            <a:r>
              <a:rPr lang="el-GR" sz="2400" b="1" dirty="0" smtClean="0"/>
              <a:t>υλικά συσκευασίας, </a:t>
            </a:r>
            <a:r>
              <a:rPr lang="el-GR" sz="2400" b="1" dirty="0" err="1" smtClean="0"/>
              <a:t>μακετόχαρτα</a:t>
            </a:r>
            <a:endParaRPr lang="el-GR" sz="2400" b="1" dirty="0" smtClean="0"/>
          </a:p>
          <a:p>
            <a:pPr>
              <a:spcBef>
                <a:spcPct val="50000"/>
              </a:spcBef>
              <a:defRPr/>
            </a:pPr>
            <a:r>
              <a:rPr lang="el-GR" sz="2400" b="1" dirty="0" smtClean="0">
                <a:solidFill>
                  <a:srgbClr val="FFC000"/>
                </a:solidFill>
              </a:rPr>
              <a:t>για καμπύλες επιφάνειες: </a:t>
            </a:r>
            <a:r>
              <a:rPr lang="el-GR" sz="2400" b="1" dirty="0" smtClean="0"/>
              <a:t>κουτιά αναψυκτικών, το εσωτερικό από φύλλα κουζίνας, πλαστικοί σωλήνες ύδρευσης </a:t>
            </a:r>
            <a:endParaRPr lang="el-G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Προεπιλεγμένη σχεδίαση">
  <a:themeElements>
    <a:clrScheme name="Προεπιλεγμένη σχεδίασ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Δημοτικός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2887</TotalTime>
  <Words>586</Words>
  <Application>Microsoft Office PowerPoint</Application>
  <PresentationFormat>Προβολή στην οθόνη (4:3)</PresentationFormat>
  <Paragraphs>113</Paragraphs>
  <Slides>15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6" baseType="lpstr">
      <vt:lpstr>Προεπιλεγμένη σχεδίαση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ioannis</dc:creator>
  <cp:lastModifiedBy>ioannis</cp:lastModifiedBy>
  <cp:revision>244</cp:revision>
  <dcterms:created xsi:type="dcterms:W3CDTF">2009-09-24T18:19:55Z</dcterms:created>
  <dcterms:modified xsi:type="dcterms:W3CDTF">2010-08-02T13:24:49Z</dcterms:modified>
</cp:coreProperties>
</file>